
<file path=[Content_Types].xml><?xml version="1.0" encoding="utf-8"?>
<Types xmlns="http://schemas.openxmlformats.org/package/2006/content-types">
  <Default Extension="xml" ContentType="application/xml"/>
  <Default Extension="jpeg" ContentType="image/jpeg"/>
  <Default Extension="JPG" ContentType="image/.jpg"/>
  <Default Extension="vml" ContentType="application/vnd.openxmlformats-officedocument.vmlDrawing"/>
  <Default Extension="doc" ContentType="application/msword"/>
  <Default Extension="xls" ContentType="application/vnd.ms-excel"/>
  <Default Extension="png" ContentType="image/png"/>
  <Default Extension="wmf" ContentType="image/x-wmf"/>
  <Default Extension="rels" ContentType="application/vnd.openxmlformats-package.relationships+xml"/>
  <Override PartName="/customXml/itemProps50.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1.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6" r:id="rId3"/>
    <p:sldId id="285" r:id="rId4"/>
    <p:sldId id="257" r:id="rId5"/>
    <p:sldId id="258" r:id="rId6"/>
    <p:sldId id="259" r:id="rId7"/>
    <p:sldId id="260" r:id="rId8"/>
    <p:sldId id="261" r:id="rId9"/>
    <p:sldId id="262" r:id="rId10"/>
    <p:sldId id="263" r:id="rId11"/>
    <p:sldId id="264" r:id="rId12"/>
    <p:sldId id="265" r:id="rId13"/>
    <p:sldId id="266" r:id="rId14"/>
    <p:sldId id="268" r:id="rId15"/>
    <p:sldId id="269" r:id="rId16"/>
    <p:sldId id="270" r:id="rId17"/>
    <p:sldId id="279" r:id="rId18"/>
    <p:sldId id="271" r:id="rId19"/>
    <p:sldId id="275" r:id="rId20"/>
    <p:sldId id="276" r:id="rId21"/>
    <p:sldId id="277" r:id="rId22"/>
    <p:sldId id="284" r:id="rId23"/>
    <p:sldId id="286" r:id="rId24"/>
  </p:sldIdLst>
  <p:sldSz cx="12192000" cy="6858000"/>
  <p:notesSz cx="7103745" cy="10234295"/>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18"/>
        <p:guide pos="3874"/>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51.xml"/><Relationship Id="rId31" Type="http://schemas.openxmlformats.org/officeDocument/2006/relationships/customXml" Target="../customXml/item1.xml"/><Relationship Id="rId30" Type="http://schemas.openxmlformats.org/officeDocument/2006/relationships/customXmlProps" Target="../customXml/itemProps50.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5.png"/><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image" Target="../media/image19.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image" Target="../media/image20.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6.png"/><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xml"/><Relationship Id="rId5" Type="http://schemas.openxmlformats.org/officeDocument/2006/relationships/image" Target="../media/image22.wmf"/><Relationship Id="rId4" Type="http://schemas.openxmlformats.org/officeDocument/2006/relationships/oleObject" Target="../embeddings/Workbook1.xl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3.wmf"/><Relationship Id="rId2" Type="http://schemas.openxmlformats.org/officeDocument/2006/relationships/oleObject" Target="../embeddings/Document1.doc"/><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4.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21.xml"/><Relationship Id="rId4" Type="http://schemas.openxmlformats.org/officeDocument/2006/relationships/image" Target="../media/image7.png"/><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4" name="文本框 3"/>
          <p:cNvSpPr txBox="1"/>
          <p:nvPr/>
        </p:nvSpPr>
        <p:spPr>
          <a:xfrm>
            <a:off x="1102360" y="1675765"/>
            <a:ext cx="9456420" cy="1828800"/>
          </a:xfrm>
          <a:prstGeom prst="rect">
            <a:avLst/>
          </a:prstGeom>
          <a:noFill/>
        </p:spPr>
        <p:txBody>
          <a:bodyPr wrap="square" rtlCol="0">
            <a:noAutofit/>
          </a:bodyPr>
          <a:p>
            <a:pPr algn="ctr"/>
            <a:r>
              <a:rPr lang="zh-CN" altLang="en-US" sz="4400" b="1">
                <a:latin typeface="+mj-ea"/>
                <a:ea typeface="+mj-ea"/>
              </a:rPr>
              <a:t>招募文件购买及应答文件</a:t>
            </a:r>
            <a:r>
              <a:rPr lang="zh-CN" altLang="en-US" sz="4400" b="1">
                <a:latin typeface="+mj-ea"/>
                <a:ea typeface="+mj-ea"/>
                <a:sym typeface="+mn-ea"/>
              </a:rPr>
              <a:t>上传</a:t>
            </a:r>
            <a:r>
              <a:rPr lang="zh-CN" altLang="en-US" sz="4400" b="1">
                <a:latin typeface="+mj-ea"/>
                <a:ea typeface="+mj-ea"/>
              </a:rPr>
              <a:t>流程</a:t>
            </a:r>
            <a:endParaRPr lang="zh-CN" altLang="en-US" sz="4400" b="1">
              <a:latin typeface="+mj-ea"/>
              <a:ea typeface="+mj-ea"/>
            </a:endParaRPr>
          </a:p>
          <a:p>
            <a:pPr algn="ctr" fontAlgn="auto">
              <a:lnSpc>
                <a:spcPct val="150000"/>
              </a:lnSpc>
            </a:pPr>
            <a:r>
              <a:rPr lang="zh-CN" altLang="en-US" sz="4400" b="1">
                <a:latin typeface="+mj-ea"/>
                <a:ea typeface="+mj-ea"/>
              </a:rPr>
              <a:t>操作手册</a:t>
            </a:r>
            <a:endParaRPr lang="zh-CN" altLang="en-US" sz="4400" b="1">
              <a:latin typeface="+mj-ea"/>
              <a:ea typeface="+mj-ea"/>
            </a:endParaRPr>
          </a:p>
        </p:txBody>
      </p:sp>
      <p:sp>
        <p:nvSpPr>
          <p:cNvPr id="5" name="文本框 4"/>
          <p:cNvSpPr txBox="1"/>
          <p:nvPr/>
        </p:nvSpPr>
        <p:spPr>
          <a:xfrm>
            <a:off x="4401185" y="3877945"/>
            <a:ext cx="2859405" cy="650875"/>
          </a:xfrm>
          <a:prstGeom prst="rect">
            <a:avLst/>
          </a:prstGeom>
          <a:noFill/>
        </p:spPr>
        <p:txBody>
          <a:bodyPr wrap="square" rtlCol="0">
            <a:noAutofit/>
          </a:bodyPr>
          <a:p>
            <a:r>
              <a:rPr lang="zh-CN" altLang="en-US" sz="3600" b="1">
                <a:latin typeface="+mj-ea"/>
                <a:ea typeface="+mj-ea"/>
                <a:cs typeface="+mj-ea"/>
              </a:rPr>
              <a:t>2023年</a:t>
            </a:r>
            <a:r>
              <a:rPr lang="en-US" altLang="zh-CN" sz="3600" b="1">
                <a:latin typeface="+mj-ea"/>
                <a:ea typeface="+mj-ea"/>
                <a:cs typeface="+mj-ea"/>
              </a:rPr>
              <a:t>2</a:t>
            </a:r>
            <a:r>
              <a:rPr lang="zh-CN" altLang="en-US" sz="3600" b="1">
                <a:latin typeface="+mj-ea"/>
                <a:ea typeface="+mj-ea"/>
                <a:cs typeface="+mj-ea"/>
              </a:rPr>
              <a:t>月</a:t>
            </a:r>
            <a:endParaRPr lang="zh-CN" altLang="en-US" sz="3600" b="1">
              <a:latin typeface="+mj-ea"/>
              <a:ea typeface="+mj-ea"/>
              <a:cs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7" name="MH_SubTitle_1"/>
          <p:cNvSpPr/>
          <p:nvPr>
            <p:custDataLst>
              <p:tags r:id="rId2"/>
            </p:custDataLst>
          </p:nvPr>
        </p:nvSpPr>
        <p:spPr>
          <a:xfrm>
            <a:off x="1213485" y="258445"/>
            <a:ext cx="2596515"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购买</a:t>
            </a:r>
            <a:r>
              <a:rPr lang="zh-CN" sz="2400" b="1" dirty="0" smtClean="0">
                <a:solidFill>
                  <a:schemeClr val="bg1"/>
                </a:solidFill>
                <a:latin typeface="微软雅黑" panose="020B0503020204020204" charset="-122"/>
                <a:ea typeface="微软雅黑" panose="020B0503020204020204" charset="-122"/>
                <a:cs typeface="+mn-ea"/>
                <a:sym typeface="+mn-ea"/>
              </a:rPr>
              <a:t>招募文件</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3"/>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1</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532765" y="1951990"/>
            <a:ext cx="11770360" cy="4749165"/>
          </a:xfrm>
          <a:prstGeom prst="rect">
            <a:avLst/>
          </a:prstGeom>
        </p:spPr>
      </p:pic>
      <p:sp>
        <p:nvSpPr>
          <p:cNvPr id="9" name="文本框 8"/>
          <p:cNvSpPr txBox="1"/>
          <p:nvPr/>
        </p:nvSpPr>
        <p:spPr>
          <a:xfrm>
            <a:off x="532765" y="1231265"/>
            <a:ext cx="6169025" cy="521970"/>
          </a:xfrm>
          <a:prstGeom prst="rect">
            <a:avLst/>
          </a:prstGeom>
          <a:noFill/>
        </p:spPr>
        <p:txBody>
          <a:bodyPr wrap="square" rtlCol="0">
            <a:spAutoFit/>
          </a:bodyPr>
          <a:p>
            <a:r>
              <a:rPr lang="zh-CN" altLang="en-US" sz="2800" b="1"/>
              <a:t>选择</a:t>
            </a:r>
            <a:r>
              <a:rPr lang="en-US" altLang="zh-CN" sz="2800" b="1"/>
              <a:t>“</a:t>
            </a:r>
            <a:r>
              <a:rPr lang="zh-CN" altLang="en-US" sz="2800" b="1"/>
              <a:t>我参与的项目</a:t>
            </a:r>
            <a:r>
              <a:rPr lang="en-US" altLang="zh-CN" sz="2800" b="1"/>
              <a:t>”</a:t>
            </a:r>
            <a:r>
              <a:rPr lang="zh-CN" altLang="en-US" sz="2800" b="1"/>
              <a:t>，点击</a:t>
            </a:r>
            <a:r>
              <a:rPr lang="en-US" altLang="zh-CN" sz="2800" b="1"/>
              <a:t>“</a:t>
            </a:r>
            <a:r>
              <a:rPr lang="zh-CN" altLang="en-US" sz="2800" b="1"/>
              <a:t>项目跟进</a:t>
            </a:r>
            <a:r>
              <a:rPr lang="en-US" altLang="zh-CN" sz="2800" b="1"/>
              <a:t>”</a:t>
            </a:r>
            <a:endParaRPr lang="en-US" altLang="zh-CN"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7" name="MH_SubTitle_1"/>
          <p:cNvSpPr/>
          <p:nvPr>
            <p:custDataLst>
              <p:tags r:id="rId2"/>
            </p:custDataLst>
          </p:nvPr>
        </p:nvSpPr>
        <p:spPr>
          <a:xfrm>
            <a:off x="1213485" y="258445"/>
            <a:ext cx="2596515"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购买</a:t>
            </a:r>
            <a:r>
              <a:rPr lang="zh-CN" sz="2400" b="1" dirty="0" smtClean="0">
                <a:solidFill>
                  <a:schemeClr val="bg1"/>
                </a:solidFill>
                <a:latin typeface="微软雅黑" panose="020B0503020204020204" charset="-122"/>
                <a:ea typeface="微软雅黑" panose="020B0503020204020204" charset="-122"/>
                <a:cs typeface="+mn-ea"/>
                <a:sym typeface="+mn-ea"/>
              </a:rPr>
              <a:t>招募文件</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3"/>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1</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532765" y="1477645"/>
            <a:ext cx="8669655" cy="2054225"/>
          </a:xfrm>
          <a:prstGeom prst="rect">
            <a:avLst/>
          </a:prstGeom>
        </p:spPr>
      </p:pic>
      <p:sp>
        <p:nvSpPr>
          <p:cNvPr id="9" name="文本框 8"/>
          <p:cNvSpPr txBox="1"/>
          <p:nvPr/>
        </p:nvSpPr>
        <p:spPr>
          <a:xfrm>
            <a:off x="532765" y="1009650"/>
            <a:ext cx="3348990" cy="521970"/>
          </a:xfrm>
          <a:prstGeom prst="rect">
            <a:avLst/>
          </a:prstGeom>
          <a:noFill/>
        </p:spPr>
        <p:txBody>
          <a:bodyPr wrap="square" rtlCol="0">
            <a:spAutoFit/>
          </a:bodyPr>
          <a:p>
            <a:r>
              <a:rPr lang="zh-CN" altLang="en-US" sz="2800" b="1"/>
              <a:t>选择</a:t>
            </a:r>
            <a:r>
              <a:rPr lang="en-US" altLang="zh-CN" sz="2800" b="1"/>
              <a:t>“</a:t>
            </a:r>
            <a:r>
              <a:rPr lang="zh-CN" altLang="en-US" sz="2800" b="1"/>
              <a:t>招募应答</a:t>
            </a:r>
            <a:r>
              <a:rPr lang="en-US" altLang="zh-CN" sz="2800" b="1"/>
              <a:t>”</a:t>
            </a:r>
            <a:endParaRPr lang="en-US" altLang="zh-CN" sz="2800" b="1"/>
          </a:p>
        </p:txBody>
      </p:sp>
      <p:pic>
        <p:nvPicPr>
          <p:cNvPr id="4" name="图片 3"/>
          <p:cNvPicPr>
            <a:picLocks noChangeAspect="1"/>
          </p:cNvPicPr>
          <p:nvPr/>
        </p:nvPicPr>
        <p:blipFill>
          <a:blip r:embed="rId5"/>
          <a:stretch>
            <a:fillRect/>
          </a:stretch>
        </p:blipFill>
        <p:spPr>
          <a:xfrm>
            <a:off x="4807585" y="3565525"/>
            <a:ext cx="6946900" cy="3140075"/>
          </a:xfrm>
          <a:prstGeom prst="rect">
            <a:avLst/>
          </a:prstGeom>
        </p:spPr>
      </p:pic>
      <p:sp>
        <p:nvSpPr>
          <p:cNvPr id="5" name="文本框 4"/>
          <p:cNvSpPr txBox="1"/>
          <p:nvPr/>
        </p:nvSpPr>
        <p:spPr>
          <a:xfrm>
            <a:off x="532765" y="3717925"/>
            <a:ext cx="4274820" cy="1930400"/>
          </a:xfrm>
          <a:prstGeom prst="rect">
            <a:avLst/>
          </a:prstGeom>
          <a:noFill/>
        </p:spPr>
        <p:txBody>
          <a:bodyPr wrap="square" rtlCol="0">
            <a:noAutofit/>
          </a:bodyPr>
          <a:p>
            <a:pPr fontAlgn="auto">
              <a:lnSpc>
                <a:spcPct val="150000"/>
              </a:lnSpc>
            </a:pPr>
            <a:r>
              <a:rPr lang="zh-CN" altLang="en-US" sz="2800" b="1"/>
              <a:t>（</a:t>
            </a:r>
            <a:r>
              <a:rPr lang="en-US" altLang="zh-CN" sz="2800" b="1"/>
              <a:t>1</a:t>
            </a:r>
            <a:r>
              <a:rPr lang="zh-CN" altLang="en-US" sz="2800" b="1"/>
              <a:t>）选择</a:t>
            </a:r>
            <a:r>
              <a:rPr lang="en-US" altLang="zh-CN" sz="2800" b="1"/>
              <a:t>“</a:t>
            </a:r>
            <a:r>
              <a:rPr lang="zh-CN" altLang="en-US" sz="2800" b="1"/>
              <a:t>下载招募文件</a:t>
            </a:r>
            <a:r>
              <a:rPr lang="en-US" altLang="zh-CN" sz="2800" b="1"/>
              <a:t>”</a:t>
            </a:r>
            <a:endParaRPr lang="en-US" altLang="zh-CN" sz="2800" b="1"/>
          </a:p>
          <a:p>
            <a:pPr fontAlgn="auto">
              <a:lnSpc>
                <a:spcPct val="150000"/>
              </a:lnSpc>
            </a:pPr>
            <a:r>
              <a:rPr lang="zh-CN" altLang="en-US" sz="2800" b="1"/>
              <a:t>（</a:t>
            </a:r>
            <a:r>
              <a:rPr lang="en-US" altLang="zh-CN" sz="2800" b="1"/>
              <a:t>2</a:t>
            </a:r>
            <a:r>
              <a:rPr lang="zh-CN" altLang="en-US" sz="2800" b="1"/>
              <a:t>）下载文件即可</a:t>
            </a:r>
            <a:endParaRPr lang="en-US" altLang="zh-CN" sz="2800" b="1"/>
          </a:p>
          <a:p>
            <a:pPr fontAlgn="auto">
              <a:lnSpc>
                <a:spcPct val="150000"/>
              </a:lnSpc>
            </a:pPr>
            <a:endParaRPr lang="en-US" altLang="zh-CN"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9" name="MH_SubTitle_2"/>
          <p:cNvSpPr/>
          <p:nvPr>
            <p:custDataLst>
              <p:tags r:id="rId2"/>
            </p:custDataLst>
          </p:nvPr>
        </p:nvSpPr>
        <p:spPr>
          <a:xfrm>
            <a:off x="1189355" y="250190"/>
            <a:ext cx="3002915"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bg1">
              <a:lumMod val="75000"/>
            </a:schemeClr>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a:t>
            </a:r>
            <a:r>
              <a:rPr altLang="en-US" sz="2400" b="1" dirty="0" smtClean="0">
                <a:solidFill>
                  <a:schemeClr val="bg1"/>
                </a:solidFill>
                <a:latin typeface="微软雅黑" panose="020B0503020204020204" charset="-122"/>
                <a:ea typeface="微软雅黑" panose="020B0503020204020204" charset="-122"/>
                <a:cs typeface="+mn-ea"/>
                <a:sym typeface="+mn-ea"/>
              </a:rPr>
              <a:t>应答文件</a:t>
            </a:r>
            <a:r>
              <a:rPr altLang="en-US" sz="2400" b="1" dirty="0" smtClean="0">
                <a:solidFill>
                  <a:schemeClr val="bg1"/>
                </a:solidFill>
                <a:latin typeface="微软雅黑" panose="020B0503020204020204" charset="-122"/>
                <a:ea typeface="微软雅黑" panose="020B0503020204020204" charset="-122"/>
                <a:cs typeface="+mn-ea"/>
                <a:sym typeface="+mn-ea"/>
              </a:rPr>
              <a:t>上传</a:t>
            </a:r>
            <a:endParaRPr alt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MH_Other_2"/>
          <p:cNvSpPr/>
          <p:nvPr>
            <p:custDataLst>
              <p:tags r:id="rId3"/>
            </p:custDataLst>
          </p:nvPr>
        </p:nvSpPr>
        <p:spPr>
          <a:xfrm>
            <a:off x="516255" y="250190"/>
            <a:ext cx="673100" cy="687070"/>
          </a:xfrm>
          <a:prstGeom prst="ellipse">
            <a:avLst/>
          </a:prstGeom>
          <a:solidFill>
            <a:srgbClr val="FFFFFF"/>
          </a:solidFill>
          <a:ln w="57150" cap="flat" cmpd="sng" algn="ctr">
            <a:solidFill>
              <a:schemeClr val="bg1">
                <a:lumMod val="75000"/>
              </a:schemeClr>
            </a:solidFill>
            <a:prstDash val="solid"/>
          </a:ln>
          <a:effectLst/>
        </p:spPr>
        <p:txBody>
          <a:bodyPr lIns="0" tIns="0" rIns="0" bIns="0" anchor="ctr"/>
          <a:p>
            <a:pPr algn="ctr">
              <a:defRPr/>
            </a:pPr>
            <a:r>
              <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rPr>
              <a:t>2</a:t>
            </a:r>
            <a:endPar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endParaRPr>
          </a:p>
        </p:txBody>
      </p:sp>
      <p:sp>
        <p:nvSpPr>
          <p:cNvPr id="9" name="文本框 8"/>
          <p:cNvSpPr txBox="1"/>
          <p:nvPr/>
        </p:nvSpPr>
        <p:spPr>
          <a:xfrm>
            <a:off x="532765" y="1009650"/>
            <a:ext cx="9758680" cy="1383665"/>
          </a:xfrm>
          <a:prstGeom prst="rect">
            <a:avLst/>
          </a:prstGeom>
          <a:noFill/>
        </p:spPr>
        <p:txBody>
          <a:bodyPr wrap="square" rtlCol="0">
            <a:spAutoFit/>
          </a:bodyPr>
          <a:p>
            <a:pPr fontAlgn="auto">
              <a:lnSpc>
                <a:spcPct val="150000"/>
              </a:lnSpc>
            </a:pPr>
            <a:r>
              <a:rPr lang="zh-CN" altLang="en-US" sz="2800" b="1"/>
              <a:t>招募文件应答前需制作加密的应答文件，具体制作文件流程请参考（我的工作台</a:t>
            </a:r>
            <a:r>
              <a:rPr lang="en-US" altLang="zh-CN" sz="2800" b="1"/>
              <a:t>-</a:t>
            </a:r>
            <a:r>
              <a:rPr lang="zh-CN" altLang="en-US" sz="2800" b="1"/>
              <a:t>共享文档</a:t>
            </a:r>
            <a:r>
              <a:rPr lang="zh-CN" altLang="en-US" sz="2800" b="1"/>
              <a:t>下载）：</a:t>
            </a:r>
            <a:endParaRPr lang="zh-CN" altLang="en-US" sz="2800" b="1"/>
          </a:p>
        </p:txBody>
      </p:sp>
      <p:pic>
        <p:nvPicPr>
          <p:cNvPr id="2" name="图片 1"/>
          <p:cNvPicPr>
            <a:picLocks noChangeAspect="1"/>
          </p:cNvPicPr>
          <p:nvPr/>
        </p:nvPicPr>
        <p:blipFill>
          <a:blip r:embed="rId4"/>
          <a:stretch>
            <a:fillRect/>
          </a:stretch>
        </p:blipFill>
        <p:spPr>
          <a:xfrm>
            <a:off x="532765" y="2308225"/>
            <a:ext cx="10734040" cy="44602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by="(-#ppt_w*2)" calcmode="lin" valueType="num">
                                      <p:cBhvr rctx="PPT">
                                        <p:cTn id="7" dur="500" autoRev="1" fill="hold">
                                          <p:stCondLst>
                                            <p:cond delay="0"/>
                                          </p:stCondLst>
                                        </p:cTn>
                                        <p:tgtEl>
                                          <p:spTgt spid="60"/>
                                        </p:tgtEl>
                                        <p:attrNameLst>
                                          <p:attrName>ppt_w</p:attrName>
                                        </p:attrNameLst>
                                      </p:cBhvr>
                                    </p:anim>
                                    <p:anim by="(#ppt_w*0.50)" calcmode="lin" valueType="num">
                                      <p:cBhvr>
                                        <p:cTn id="8" dur="500" decel="50000" autoRev="1" fill="hold">
                                          <p:stCondLst>
                                            <p:cond delay="0"/>
                                          </p:stCondLst>
                                        </p:cTn>
                                        <p:tgtEl>
                                          <p:spTgt spid="60"/>
                                        </p:tgtEl>
                                        <p:attrNameLst>
                                          <p:attrName>ppt_x</p:attrName>
                                        </p:attrNameLst>
                                      </p:cBhvr>
                                    </p:anim>
                                    <p:anim from="(-#ppt_h/2)" to="(#ppt_y)" calcmode="lin" valueType="num">
                                      <p:cBhvr>
                                        <p:cTn id="9" dur="1000" fill="hold">
                                          <p:stCondLst>
                                            <p:cond delay="0"/>
                                          </p:stCondLst>
                                        </p:cTn>
                                        <p:tgtEl>
                                          <p:spTgt spid="60"/>
                                        </p:tgtEl>
                                        <p:attrNameLst>
                                          <p:attrName>ppt_y</p:attrName>
                                        </p:attrNameLst>
                                      </p:cBhvr>
                                    </p:anim>
                                    <p:animRot by="21600000">
                                      <p:cBhvr>
                                        <p:cTn id="10" dur="1000" fill="hold">
                                          <p:stCondLst>
                                            <p:cond delay="0"/>
                                          </p:stCondLst>
                                        </p:cTn>
                                        <p:tgtEl>
                                          <p:spTgt spid="60"/>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1250" fill="hold"/>
                                        <p:tgtEl>
                                          <p:spTgt spid="59"/>
                                        </p:tgtEl>
                                        <p:attrNameLst>
                                          <p:attrName>ppt_x</p:attrName>
                                        </p:attrNameLst>
                                      </p:cBhvr>
                                      <p:tavLst>
                                        <p:tav tm="0">
                                          <p:val>
                                            <p:strVal val="1+#ppt_w/2"/>
                                          </p:val>
                                        </p:tav>
                                        <p:tav tm="100000">
                                          <p:val>
                                            <p:strVal val="#ppt_x"/>
                                          </p:val>
                                        </p:tav>
                                      </p:tavLst>
                                    </p:anim>
                                    <p:anim calcmode="lin" valueType="num">
                                      <p:cBhvr additive="base">
                                        <p:cTn id="15" dur="125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9" name="MH_SubTitle_2"/>
          <p:cNvSpPr/>
          <p:nvPr>
            <p:custDataLst>
              <p:tags r:id="rId2"/>
            </p:custDataLst>
          </p:nvPr>
        </p:nvSpPr>
        <p:spPr>
          <a:xfrm>
            <a:off x="1189355" y="250190"/>
            <a:ext cx="3002915"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bg1">
              <a:lumMod val="75000"/>
            </a:schemeClr>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a:t>
            </a:r>
            <a:r>
              <a:rPr altLang="en-US" sz="2400" b="1" dirty="0" smtClean="0">
                <a:solidFill>
                  <a:schemeClr val="bg1"/>
                </a:solidFill>
                <a:latin typeface="微软雅黑" panose="020B0503020204020204" charset="-122"/>
                <a:ea typeface="微软雅黑" panose="020B0503020204020204" charset="-122"/>
                <a:cs typeface="+mn-ea"/>
                <a:sym typeface="+mn-ea"/>
              </a:rPr>
              <a:t>应答文件</a:t>
            </a:r>
            <a:r>
              <a:rPr altLang="en-US" sz="2400" b="1" dirty="0" smtClean="0">
                <a:solidFill>
                  <a:schemeClr val="bg1"/>
                </a:solidFill>
                <a:latin typeface="微软雅黑" panose="020B0503020204020204" charset="-122"/>
                <a:ea typeface="微软雅黑" panose="020B0503020204020204" charset="-122"/>
                <a:cs typeface="+mn-ea"/>
                <a:sym typeface="+mn-ea"/>
              </a:rPr>
              <a:t>上传</a:t>
            </a:r>
            <a:endParaRPr alt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MH_Other_2"/>
          <p:cNvSpPr/>
          <p:nvPr>
            <p:custDataLst>
              <p:tags r:id="rId3"/>
            </p:custDataLst>
          </p:nvPr>
        </p:nvSpPr>
        <p:spPr>
          <a:xfrm>
            <a:off x="516255" y="250190"/>
            <a:ext cx="673100" cy="687070"/>
          </a:xfrm>
          <a:prstGeom prst="ellipse">
            <a:avLst/>
          </a:prstGeom>
          <a:solidFill>
            <a:srgbClr val="FFFFFF"/>
          </a:solidFill>
          <a:ln w="57150" cap="flat" cmpd="sng" algn="ctr">
            <a:solidFill>
              <a:schemeClr val="bg1">
                <a:lumMod val="75000"/>
              </a:schemeClr>
            </a:solidFill>
            <a:prstDash val="solid"/>
          </a:ln>
          <a:effectLst/>
        </p:spPr>
        <p:txBody>
          <a:bodyPr lIns="0" tIns="0" rIns="0" bIns="0" anchor="ctr"/>
          <a:p>
            <a:pPr algn="ctr">
              <a:defRPr/>
            </a:pPr>
            <a:r>
              <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rPr>
              <a:t>2</a:t>
            </a:r>
            <a:endPar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237490" y="1685290"/>
            <a:ext cx="11717020" cy="4720590"/>
          </a:xfrm>
          <a:prstGeom prst="rect">
            <a:avLst/>
          </a:prstGeom>
        </p:spPr>
      </p:pic>
      <p:sp>
        <p:nvSpPr>
          <p:cNvPr id="9" name="文本框 8"/>
          <p:cNvSpPr txBox="1"/>
          <p:nvPr/>
        </p:nvSpPr>
        <p:spPr>
          <a:xfrm>
            <a:off x="516255" y="1089660"/>
            <a:ext cx="7378065" cy="521970"/>
          </a:xfrm>
          <a:prstGeom prst="rect">
            <a:avLst/>
          </a:prstGeom>
          <a:noFill/>
        </p:spPr>
        <p:txBody>
          <a:bodyPr wrap="square" rtlCol="0">
            <a:spAutoFit/>
          </a:bodyPr>
          <a:p>
            <a:r>
              <a:rPr lang="zh-CN" altLang="en-US" sz="2800" b="1"/>
              <a:t>选择</a:t>
            </a:r>
            <a:r>
              <a:rPr lang="en-US" altLang="zh-CN" sz="2800" b="1"/>
              <a:t>“</a:t>
            </a:r>
            <a:r>
              <a:rPr lang="zh-CN" altLang="en-US" sz="2800" b="1"/>
              <a:t>招募应答</a:t>
            </a:r>
            <a:r>
              <a:rPr lang="en-US" altLang="zh-CN" sz="2800" b="1"/>
              <a:t>”</a:t>
            </a:r>
            <a:r>
              <a:rPr lang="zh-CN" altLang="en-US" sz="2800" b="1"/>
              <a:t>，并点击</a:t>
            </a:r>
            <a:r>
              <a:rPr lang="en-US" altLang="zh-CN" sz="2800" b="1"/>
              <a:t>“</a:t>
            </a:r>
            <a:r>
              <a:rPr lang="zh-CN" altLang="en-US" sz="2800" b="1"/>
              <a:t>上传应答文件</a:t>
            </a:r>
            <a:r>
              <a:rPr lang="en-US" altLang="zh-CN" sz="2800" b="1"/>
              <a:t>”</a:t>
            </a:r>
            <a:endParaRPr lang="en-US" altLang="zh-CN"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by="(-#ppt_w*2)" calcmode="lin" valueType="num">
                                      <p:cBhvr rctx="PPT">
                                        <p:cTn id="7" dur="500" autoRev="1" fill="hold">
                                          <p:stCondLst>
                                            <p:cond delay="0"/>
                                          </p:stCondLst>
                                        </p:cTn>
                                        <p:tgtEl>
                                          <p:spTgt spid="60"/>
                                        </p:tgtEl>
                                        <p:attrNameLst>
                                          <p:attrName>ppt_w</p:attrName>
                                        </p:attrNameLst>
                                      </p:cBhvr>
                                    </p:anim>
                                    <p:anim by="(#ppt_w*0.50)" calcmode="lin" valueType="num">
                                      <p:cBhvr>
                                        <p:cTn id="8" dur="500" decel="50000" autoRev="1" fill="hold">
                                          <p:stCondLst>
                                            <p:cond delay="0"/>
                                          </p:stCondLst>
                                        </p:cTn>
                                        <p:tgtEl>
                                          <p:spTgt spid="60"/>
                                        </p:tgtEl>
                                        <p:attrNameLst>
                                          <p:attrName>ppt_x</p:attrName>
                                        </p:attrNameLst>
                                      </p:cBhvr>
                                    </p:anim>
                                    <p:anim from="(-#ppt_h/2)" to="(#ppt_y)" calcmode="lin" valueType="num">
                                      <p:cBhvr>
                                        <p:cTn id="9" dur="1000" fill="hold">
                                          <p:stCondLst>
                                            <p:cond delay="0"/>
                                          </p:stCondLst>
                                        </p:cTn>
                                        <p:tgtEl>
                                          <p:spTgt spid="60"/>
                                        </p:tgtEl>
                                        <p:attrNameLst>
                                          <p:attrName>ppt_y</p:attrName>
                                        </p:attrNameLst>
                                      </p:cBhvr>
                                    </p:anim>
                                    <p:animRot by="21600000">
                                      <p:cBhvr>
                                        <p:cTn id="10" dur="1000" fill="hold">
                                          <p:stCondLst>
                                            <p:cond delay="0"/>
                                          </p:stCondLst>
                                        </p:cTn>
                                        <p:tgtEl>
                                          <p:spTgt spid="60"/>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1250" fill="hold"/>
                                        <p:tgtEl>
                                          <p:spTgt spid="59"/>
                                        </p:tgtEl>
                                        <p:attrNameLst>
                                          <p:attrName>ppt_x</p:attrName>
                                        </p:attrNameLst>
                                      </p:cBhvr>
                                      <p:tavLst>
                                        <p:tav tm="0">
                                          <p:val>
                                            <p:strVal val="1+#ppt_w/2"/>
                                          </p:val>
                                        </p:tav>
                                        <p:tav tm="100000">
                                          <p:val>
                                            <p:strVal val="#ppt_x"/>
                                          </p:val>
                                        </p:tav>
                                      </p:tavLst>
                                    </p:anim>
                                    <p:anim calcmode="lin" valueType="num">
                                      <p:cBhvr additive="base">
                                        <p:cTn id="15" dur="125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9" name="MH_SubTitle_2"/>
          <p:cNvSpPr/>
          <p:nvPr>
            <p:custDataLst>
              <p:tags r:id="rId2"/>
            </p:custDataLst>
          </p:nvPr>
        </p:nvSpPr>
        <p:spPr>
          <a:xfrm>
            <a:off x="1189355" y="250190"/>
            <a:ext cx="3002915"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bg1">
              <a:lumMod val="75000"/>
            </a:schemeClr>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a:t>
            </a:r>
            <a:r>
              <a:rPr altLang="en-US" sz="2400" b="1" dirty="0" smtClean="0">
                <a:solidFill>
                  <a:schemeClr val="bg1"/>
                </a:solidFill>
                <a:latin typeface="微软雅黑" panose="020B0503020204020204" charset="-122"/>
                <a:ea typeface="微软雅黑" panose="020B0503020204020204" charset="-122"/>
                <a:cs typeface="+mn-ea"/>
                <a:sym typeface="+mn-ea"/>
              </a:rPr>
              <a:t>应答文件</a:t>
            </a:r>
            <a:r>
              <a:rPr altLang="en-US" sz="2400" b="1" dirty="0" smtClean="0">
                <a:solidFill>
                  <a:schemeClr val="bg1"/>
                </a:solidFill>
                <a:latin typeface="微软雅黑" panose="020B0503020204020204" charset="-122"/>
                <a:ea typeface="微软雅黑" panose="020B0503020204020204" charset="-122"/>
                <a:cs typeface="+mn-ea"/>
                <a:sym typeface="+mn-ea"/>
              </a:rPr>
              <a:t>上传</a:t>
            </a:r>
            <a:endParaRPr alt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MH_Other_2"/>
          <p:cNvSpPr/>
          <p:nvPr>
            <p:custDataLst>
              <p:tags r:id="rId3"/>
            </p:custDataLst>
          </p:nvPr>
        </p:nvSpPr>
        <p:spPr>
          <a:xfrm>
            <a:off x="516255" y="250190"/>
            <a:ext cx="673100" cy="687070"/>
          </a:xfrm>
          <a:prstGeom prst="ellipse">
            <a:avLst/>
          </a:prstGeom>
          <a:solidFill>
            <a:srgbClr val="FFFFFF"/>
          </a:solidFill>
          <a:ln w="57150" cap="flat" cmpd="sng" algn="ctr">
            <a:solidFill>
              <a:schemeClr val="bg1">
                <a:lumMod val="75000"/>
              </a:schemeClr>
            </a:solidFill>
            <a:prstDash val="solid"/>
          </a:ln>
          <a:effectLst/>
        </p:spPr>
        <p:txBody>
          <a:bodyPr lIns="0" tIns="0" rIns="0" bIns="0" anchor="ctr"/>
          <a:p>
            <a:pPr algn="ctr">
              <a:defRPr/>
            </a:pPr>
            <a:r>
              <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rPr>
              <a:t>2</a:t>
            </a:r>
            <a:endPar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516255" y="1955800"/>
            <a:ext cx="10433685" cy="3508375"/>
          </a:xfrm>
          <a:prstGeom prst="rect">
            <a:avLst/>
          </a:prstGeom>
        </p:spPr>
      </p:pic>
      <p:sp>
        <p:nvSpPr>
          <p:cNvPr id="9" name="文本框 8"/>
          <p:cNvSpPr txBox="1"/>
          <p:nvPr/>
        </p:nvSpPr>
        <p:spPr>
          <a:xfrm>
            <a:off x="516255" y="1089660"/>
            <a:ext cx="7378065" cy="521970"/>
          </a:xfrm>
          <a:prstGeom prst="rect">
            <a:avLst/>
          </a:prstGeom>
          <a:noFill/>
        </p:spPr>
        <p:txBody>
          <a:bodyPr wrap="square" rtlCol="0">
            <a:spAutoFit/>
          </a:bodyPr>
          <a:p>
            <a:r>
              <a:rPr lang="zh-CN" altLang="en-US" sz="2800" b="1"/>
              <a:t>点击</a:t>
            </a:r>
            <a:r>
              <a:rPr lang="en-US" altLang="zh-CN" sz="2800" b="1"/>
              <a:t>“</a:t>
            </a:r>
            <a:r>
              <a:rPr lang="zh-CN" altLang="en-US" sz="2800" b="1"/>
              <a:t>上传</a:t>
            </a:r>
            <a:r>
              <a:rPr lang="en-US" altLang="zh-CN" sz="2800" b="1"/>
              <a:t>”</a:t>
            </a:r>
            <a:endParaRPr lang="en-US" altLang="zh-CN"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by="(-#ppt_w*2)" calcmode="lin" valueType="num">
                                      <p:cBhvr rctx="PPT">
                                        <p:cTn id="7" dur="500" autoRev="1" fill="hold">
                                          <p:stCondLst>
                                            <p:cond delay="0"/>
                                          </p:stCondLst>
                                        </p:cTn>
                                        <p:tgtEl>
                                          <p:spTgt spid="60"/>
                                        </p:tgtEl>
                                        <p:attrNameLst>
                                          <p:attrName>ppt_w</p:attrName>
                                        </p:attrNameLst>
                                      </p:cBhvr>
                                    </p:anim>
                                    <p:anim by="(#ppt_w*0.50)" calcmode="lin" valueType="num">
                                      <p:cBhvr>
                                        <p:cTn id="8" dur="500" decel="50000" autoRev="1" fill="hold">
                                          <p:stCondLst>
                                            <p:cond delay="0"/>
                                          </p:stCondLst>
                                        </p:cTn>
                                        <p:tgtEl>
                                          <p:spTgt spid="60"/>
                                        </p:tgtEl>
                                        <p:attrNameLst>
                                          <p:attrName>ppt_x</p:attrName>
                                        </p:attrNameLst>
                                      </p:cBhvr>
                                    </p:anim>
                                    <p:anim from="(-#ppt_h/2)" to="(#ppt_y)" calcmode="lin" valueType="num">
                                      <p:cBhvr>
                                        <p:cTn id="9" dur="1000" fill="hold">
                                          <p:stCondLst>
                                            <p:cond delay="0"/>
                                          </p:stCondLst>
                                        </p:cTn>
                                        <p:tgtEl>
                                          <p:spTgt spid="60"/>
                                        </p:tgtEl>
                                        <p:attrNameLst>
                                          <p:attrName>ppt_y</p:attrName>
                                        </p:attrNameLst>
                                      </p:cBhvr>
                                    </p:anim>
                                    <p:animRot by="21600000">
                                      <p:cBhvr>
                                        <p:cTn id="10" dur="1000" fill="hold">
                                          <p:stCondLst>
                                            <p:cond delay="0"/>
                                          </p:stCondLst>
                                        </p:cTn>
                                        <p:tgtEl>
                                          <p:spTgt spid="60"/>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1250" fill="hold"/>
                                        <p:tgtEl>
                                          <p:spTgt spid="59"/>
                                        </p:tgtEl>
                                        <p:attrNameLst>
                                          <p:attrName>ppt_x</p:attrName>
                                        </p:attrNameLst>
                                      </p:cBhvr>
                                      <p:tavLst>
                                        <p:tav tm="0">
                                          <p:val>
                                            <p:strVal val="1+#ppt_w/2"/>
                                          </p:val>
                                        </p:tav>
                                        <p:tav tm="100000">
                                          <p:val>
                                            <p:strVal val="#ppt_x"/>
                                          </p:val>
                                        </p:tav>
                                      </p:tavLst>
                                    </p:anim>
                                    <p:anim calcmode="lin" valueType="num">
                                      <p:cBhvr additive="base">
                                        <p:cTn id="15" dur="125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9" name="MH_SubTitle_2"/>
          <p:cNvSpPr/>
          <p:nvPr>
            <p:custDataLst>
              <p:tags r:id="rId2"/>
            </p:custDataLst>
          </p:nvPr>
        </p:nvSpPr>
        <p:spPr>
          <a:xfrm>
            <a:off x="1189355" y="250190"/>
            <a:ext cx="3002915"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bg1">
              <a:lumMod val="75000"/>
            </a:schemeClr>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a:t>
            </a:r>
            <a:r>
              <a:rPr altLang="en-US" sz="2400" b="1" dirty="0" smtClean="0">
                <a:solidFill>
                  <a:schemeClr val="bg1"/>
                </a:solidFill>
                <a:latin typeface="微软雅黑" panose="020B0503020204020204" charset="-122"/>
                <a:ea typeface="微软雅黑" panose="020B0503020204020204" charset="-122"/>
                <a:cs typeface="+mn-ea"/>
                <a:sym typeface="+mn-ea"/>
              </a:rPr>
              <a:t>应答文件</a:t>
            </a:r>
            <a:r>
              <a:rPr altLang="en-US" sz="2400" b="1" dirty="0" smtClean="0">
                <a:solidFill>
                  <a:schemeClr val="bg1"/>
                </a:solidFill>
                <a:latin typeface="微软雅黑" panose="020B0503020204020204" charset="-122"/>
                <a:ea typeface="微软雅黑" panose="020B0503020204020204" charset="-122"/>
                <a:cs typeface="+mn-ea"/>
                <a:sym typeface="+mn-ea"/>
              </a:rPr>
              <a:t>上传</a:t>
            </a:r>
            <a:endParaRPr alt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MH_Other_2"/>
          <p:cNvSpPr/>
          <p:nvPr>
            <p:custDataLst>
              <p:tags r:id="rId3"/>
            </p:custDataLst>
          </p:nvPr>
        </p:nvSpPr>
        <p:spPr>
          <a:xfrm>
            <a:off x="516255" y="250190"/>
            <a:ext cx="673100" cy="687070"/>
          </a:xfrm>
          <a:prstGeom prst="ellipse">
            <a:avLst/>
          </a:prstGeom>
          <a:solidFill>
            <a:srgbClr val="FFFFFF"/>
          </a:solidFill>
          <a:ln w="57150" cap="flat" cmpd="sng" algn="ctr">
            <a:solidFill>
              <a:schemeClr val="bg1">
                <a:lumMod val="75000"/>
              </a:schemeClr>
            </a:solidFill>
            <a:prstDash val="solid"/>
          </a:ln>
          <a:effectLst/>
        </p:spPr>
        <p:txBody>
          <a:bodyPr lIns="0" tIns="0" rIns="0" bIns="0" anchor="ctr"/>
          <a:p>
            <a:pPr algn="ctr">
              <a:defRPr/>
            </a:pPr>
            <a:r>
              <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rPr>
              <a:t>2</a:t>
            </a:r>
            <a:endPar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4"/>
          <a:srcRect l="1885" r="3225" b="45848"/>
          <a:stretch>
            <a:fillRect/>
          </a:stretch>
        </p:blipFill>
        <p:spPr>
          <a:xfrm>
            <a:off x="4657090" y="1009650"/>
            <a:ext cx="5977890" cy="2877820"/>
          </a:xfrm>
          <a:prstGeom prst="rect">
            <a:avLst/>
          </a:prstGeom>
        </p:spPr>
      </p:pic>
      <p:sp>
        <p:nvSpPr>
          <p:cNvPr id="9" name="文本框 8"/>
          <p:cNvSpPr txBox="1"/>
          <p:nvPr/>
        </p:nvSpPr>
        <p:spPr>
          <a:xfrm>
            <a:off x="33655" y="1009650"/>
            <a:ext cx="4350385" cy="2760980"/>
          </a:xfrm>
          <a:prstGeom prst="rect">
            <a:avLst/>
          </a:prstGeom>
          <a:noFill/>
        </p:spPr>
        <p:txBody>
          <a:bodyPr wrap="square" rtlCol="0">
            <a:noAutofit/>
          </a:bodyPr>
          <a:p>
            <a:pPr fontAlgn="auto">
              <a:lnSpc>
                <a:spcPct val="150000"/>
              </a:lnSpc>
            </a:pPr>
            <a:r>
              <a:rPr lang="zh-CN" altLang="en-US" sz="2800" b="1"/>
              <a:t>（</a:t>
            </a:r>
            <a:r>
              <a:rPr lang="en-US" altLang="zh-CN" sz="2800" b="1"/>
              <a:t>1</a:t>
            </a:r>
            <a:r>
              <a:rPr lang="zh-CN" altLang="en-US" sz="2800" b="1"/>
              <a:t>）点击</a:t>
            </a:r>
            <a:r>
              <a:rPr lang="en-US" altLang="zh-CN" sz="2800" b="1"/>
              <a:t>“</a:t>
            </a:r>
            <a:r>
              <a:rPr lang="zh-CN" altLang="en-US" sz="2800" b="1"/>
              <a:t>点击链接添加文件</a:t>
            </a:r>
            <a:r>
              <a:rPr lang="en-US" altLang="zh-CN" sz="2800" b="1"/>
              <a:t>”</a:t>
            </a:r>
            <a:r>
              <a:rPr lang="zh-CN" altLang="en-US" sz="2800" b="1"/>
              <a:t>，将通过投标制作软件加密过的文件上传到此链接内即可完成</a:t>
            </a:r>
            <a:r>
              <a:rPr lang="zh-CN" altLang="en-US" sz="2800" b="1"/>
              <a:t>上传。</a:t>
            </a:r>
            <a:endParaRPr lang="zh-CN" altLang="en-US" sz="2800" b="1"/>
          </a:p>
        </p:txBody>
      </p:sp>
      <p:pic>
        <p:nvPicPr>
          <p:cNvPr id="3" name="图片 2"/>
          <p:cNvPicPr>
            <a:picLocks noChangeAspect="1"/>
          </p:cNvPicPr>
          <p:nvPr/>
        </p:nvPicPr>
        <p:blipFill>
          <a:blip r:embed="rId5"/>
          <a:stretch>
            <a:fillRect/>
          </a:stretch>
        </p:blipFill>
        <p:spPr>
          <a:xfrm>
            <a:off x="4657090" y="4240530"/>
            <a:ext cx="7021195" cy="2462530"/>
          </a:xfrm>
          <a:prstGeom prst="rect">
            <a:avLst/>
          </a:prstGeom>
        </p:spPr>
      </p:pic>
      <p:sp>
        <p:nvSpPr>
          <p:cNvPr id="4" name="文本框 3"/>
          <p:cNvSpPr txBox="1"/>
          <p:nvPr/>
        </p:nvSpPr>
        <p:spPr>
          <a:xfrm>
            <a:off x="33655" y="4577715"/>
            <a:ext cx="4349750" cy="1552575"/>
          </a:xfrm>
          <a:prstGeom prst="rect">
            <a:avLst/>
          </a:prstGeom>
          <a:noFill/>
        </p:spPr>
        <p:txBody>
          <a:bodyPr wrap="square" rtlCol="0">
            <a:noAutofit/>
          </a:bodyPr>
          <a:p>
            <a:pPr fontAlgn="auto">
              <a:lnSpc>
                <a:spcPct val="150000"/>
              </a:lnSpc>
            </a:pPr>
            <a:r>
              <a:rPr lang="zh-CN" sz="2800" b="1"/>
              <a:t>（</a:t>
            </a:r>
            <a:r>
              <a:rPr lang="en-US" altLang="zh-CN" sz="2800" b="1"/>
              <a:t>2</a:t>
            </a:r>
            <a:r>
              <a:rPr lang="zh-CN" sz="2800" b="1"/>
              <a:t>）应答状态变为</a:t>
            </a:r>
            <a:r>
              <a:rPr lang="en-US" altLang="zh-CN" sz="2800" b="1"/>
              <a:t>“</a:t>
            </a:r>
            <a:r>
              <a:rPr lang="zh-CN" altLang="en-US" sz="2800" b="1"/>
              <a:t>已应答</a:t>
            </a:r>
            <a:r>
              <a:rPr lang="en-US" altLang="zh-CN" sz="2800" b="1"/>
              <a:t>”</a:t>
            </a:r>
            <a:r>
              <a:rPr lang="zh-CN" altLang="en-US" sz="2800" b="1"/>
              <a:t>即可</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by="(-#ppt_w*2)" calcmode="lin" valueType="num">
                                      <p:cBhvr rctx="PPT">
                                        <p:cTn id="7" dur="500" autoRev="1" fill="hold">
                                          <p:stCondLst>
                                            <p:cond delay="0"/>
                                          </p:stCondLst>
                                        </p:cTn>
                                        <p:tgtEl>
                                          <p:spTgt spid="60"/>
                                        </p:tgtEl>
                                        <p:attrNameLst>
                                          <p:attrName>ppt_w</p:attrName>
                                        </p:attrNameLst>
                                      </p:cBhvr>
                                    </p:anim>
                                    <p:anim by="(#ppt_w*0.50)" calcmode="lin" valueType="num">
                                      <p:cBhvr>
                                        <p:cTn id="8" dur="500" decel="50000" autoRev="1" fill="hold">
                                          <p:stCondLst>
                                            <p:cond delay="0"/>
                                          </p:stCondLst>
                                        </p:cTn>
                                        <p:tgtEl>
                                          <p:spTgt spid="60"/>
                                        </p:tgtEl>
                                        <p:attrNameLst>
                                          <p:attrName>ppt_x</p:attrName>
                                        </p:attrNameLst>
                                      </p:cBhvr>
                                    </p:anim>
                                    <p:anim from="(-#ppt_h/2)" to="(#ppt_y)" calcmode="lin" valueType="num">
                                      <p:cBhvr>
                                        <p:cTn id="9" dur="1000" fill="hold">
                                          <p:stCondLst>
                                            <p:cond delay="0"/>
                                          </p:stCondLst>
                                        </p:cTn>
                                        <p:tgtEl>
                                          <p:spTgt spid="60"/>
                                        </p:tgtEl>
                                        <p:attrNameLst>
                                          <p:attrName>ppt_y</p:attrName>
                                        </p:attrNameLst>
                                      </p:cBhvr>
                                    </p:anim>
                                    <p:animRot by="21600000">
                                      <p:cBhvr>
                                        <p:cTn id="10" dur="1000" fill="hold">
                                          <p:stCondLst>
                                            <p:cond delay="0"/>
                                          </p:stCondLst>
                                        </p:cTn>
                                        <p:tgtEl>
                                          <p:spTgt spid="60"/>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1250" fill="hold"/>
                                        <p:tgtEl>
                                          <p:spTgt spid="59"/>
                                        </p:tgtEl>
                                        <p:attrNameLst>
                                          <p:attrName>ppt_x</p:attrName>
                                        </p:attrNameLst>
                                      </p:cBhvr>
                                      <p:tavLst>
                                        <p:tav tm="0">
                                          <p:val>
                                            <p:strVal val="1+#ppt_w/2"/>
                                          </p:val>
                                        </p:tav>
                                        <p:tav tm="100000">
                                          <p:val>
                                            <p:strVal val="#ppt_x"/>
                                          </p:val>
                                        </p:tav>
                                      </p:tavLst>
                                    </p:anim>
                                    <p:anim calcmode="lin" valueType="num">
                                      <p:cBhvr additive="base">
                                        <p:cTn id="15" dur="125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4" name="MH_SubTitle_2"/>
          <p:cNvSpPr/>
          <p:nvPr>
            <p:custDataLst>
              <p:tags r:id="rId2"/>
            </p:custDataLst>
          </p:nvPr>
        </p:nvSpPr>
        <p:spPr>
          <a:xfrm>
            <a:off x="1189355" y="250190"/>
            <a:ext cx="4759960"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1"/>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常见问题</a:t>
            </a:r>
            <a:r>
              <a:rPr lang="zh-CN" sz="2400" b="1" dirty="0" smtClean="0">
                <a:solidFill>
                  <a:schemeClr val="bg1"/>
                </a:solidFill>
                <a:latin typeface="微软雅黑" panose="020B0503020204020204" charset="-122"/>
                <a:ea typeface="微软雅黑" panose="020B0503020204020204" charset="-122"/>
                <a:cs typeface="+mn-ea"/>
                <a:sym typeface="+mn-ea"/>
              </a:rPr>
              <a:t>解答</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5" name="MH_Other_2"/>
          <p:cNvSpPr/>
          <p:nvPr>
            <p:custDataLst>
              <p:tags r:id="rId3"/>
            </p:custDataLst>
          </p:nvPr>
        </p:nvSpPr>
        <p:spPr>
          <a:xfrm>
            <a:off x="516255" y="250190"/>
            <a:ext cx="673100" cy="687070"/>
          </a:xfrm>
          <a:prstGeom prst="ellipse">
            <a:avLst/>
          </a:prstGeom>
          <a:solidFill>
            <a:srgbClr val="FFFFFF"/>
          </a:solidFill>
          <a:ln w="57150" cap="flat" cmpd="sng" algn="ctr">
            <a:solidFill>
              <a:schemeClr val="tx1"/>
            </a:solidFill>
            <a:prstDash val="solid"/>
          </a:ln>
          <a:effectLst/>
        </p:spPr>
        <p:txBody>
          <a:bodyPr lIns="0" tIns="0" rIns="0" bIns="0" anchor="ctr"/>
          <a:p>
            <a:pPr algn="ctr">
              <a:defRPr/>
            </a:pPr>
            <a:r>
              <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rPr>
              <a:t>3</a:t>
            </a:r>
            <a:endPar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endParaRPr>
          </a:p>
        </p:txBody>
      </p:sp>
      <p:sp>
        <p:nvSpPr>
          <p:cNvPr id="9" name="文本框 8"/>
          <p:cNvSpPr txBox="1"/>
          <p:nvPr/>
        </p:nvSpPr>
        <p:spPr>
          <a:xfrm>
            <a:off x="516255" y="1134745"/>
            <a:ext cx="10392410" cy="4523105"/>
          </a:xfrm>
          <a:prstGeom prst="rect">
            <a:avLst/>
          </a:prstGeom>
          <a:noFill/>
        </p:spPr>
        <p:txBody>
          <a:bodyPr wrap="square" rtlCol="0">
            <a:spAutoFit/>
          </a:bodyPr>
          <a:p>
            <a:pPr fontAlgn="auto">
              <a:lnSpc>
                <a:spcPct val="150000"/>
              </a:lnSpc>
            </a:pPr>
            <a:r>
              <a:rPr lang="zh-CN" altLang="en-US" sz="2400" b="1"/>
              <a:t>问题</a:t>
            </a:r>
            <a:r>
              <a:rPr lang="en-US" altLang="zh-CN" sz="2400" b="1"/>
              <a:t>1</a:t>
            </a:r>
            <a:r>
              <a:rPr lang="zh-CN" altLang="en-US" sz="2400" b="1"/>
              <a:t>：招标采购中心投标文件制作系统内引用供应商信息不全或者无法在软件内更新信息（备注：本问题需使用管理员账号</a:t>
            </a:r>
            <a:r>
              <a:rPr lang="zh-CN" altLang="en-US" sz="2400" b="1"/>
              <a:t>操作）</a:t>
            </a:r>
            <a:endParaRPr lang="zh-CN" altLang="en-US" sz="2400" b="1"/>
          </a:p>
          <a:p>
            <a:pPr fontAlgn="auto">
              <a:lnSpc>
                <a:spcPct val="150000"/>
              </a:lnSpc>
            </a:pPr>
            <a:endParaRPr lang="zh-CN" altLang="en-US" sz="2400" b="1"/>
          </a:p>
          <a:p>
            <a:pPr fontAlgn="auto">
              <a:lnSpc>
                <a:spcPct val="150000"/>
              </a:lnSpc>
            </a:pPr>
            <a:r>
              <a:rPr lang="zh-CN" altLang="en-US" sz="2400" b="1">
                <a:sym typeface="+mn-ea"/>
              </a:rPr>
              <a:t>问题</a:t>
            </a:r>
            <a:r>
              <a:rPr lang="en-US" altLang="zh-CN" sz="2400" b="1">
                <a:sym typeface="+mn-ea"/>
              </a:rPr>
              <a:t>2</a:t>
            </a:r>
            <a:r>
              <a:rPr lang="zh-CN" altLang="en-US" sz="2400" b="1">
                <a:sym typeface="+mn-ea"/>
              </a:rPr>
              <a:t>：常态化招募项目（多轮次）如何重新报名？</a:t>
            </a:r>
            <a:endParaRPr lang="zh-CN" altLang="en-US" sz="2400" b="1">
              <a:sym typeface="+mn-ea"/>
            </a:endParaRPr>
          </a:p>
          <a:p>
            <a:pPr fontAlgn="auto">
              <a:lnSpc>
                <a:spcPct val="150000"/>
              </a:lnSpc>
            </a:pPr>
            <a:endParaRPr lang="zh-CN" altLang="en-US" sz="2400" b="1">
              <a:sym typeface="+mn-ea"/>
            </a:endParaRPr>
          </a:p>
          <a:p>
            <a:pPr fontAlgn="auto">
              <a:lnSpc>
                <a:spcPct val="150000"/>
              </a:lnSpc>
            </a:pPr>
            <a:r>
              <a:rPr lang="zh-CN" altLang="en-US" sz="2400" b="1">
                <a:sym typeface="+mn-ea"/>
              </a:rPr>
              <a:t>问题</a:t>
            </a:r>
            <a:r>
              <a:rPr lang="en-US" altLang="zh-CN" sz="2400" b="1">
                <a:sym typeface="+mn-ea"/>
              </a:rPr>
              <a:t>3</a:t>
            </a:r>
            <a:r>
              <a:rPr lang="zh-CN" altLang="en-US" sz="2400" b="1">
                <a:sym typeface="+mn-ea"/>
              </a:rPr>
              <a:t>：确认招募入围后还需要进行什么流程？</a:t>
            </a:r>
            <a:endParaRPr lang="zh-CN" altLang="en-US" sz="2400" b="1"/>
          </a:p>
          <a:p>
            <a:pPr fontAlgn="auto">
              <a:lnSpc>
                <a:spcPct val="150000"/>
              </a:lnSpc>
            </a:pPr>
            <a:endParaRPr lang="zh-CN" altLang="en-US" sz="2400" b="1"/>
          </a:p>
          <a:p>
            <a:pPr fontAlgn="auto">
              <a:lnSpc>
                <a:spcPct val="150000"/>
              </a:lnSpc>
            </a:pPr>
            <a:r>
              <a:rPr lang="zh-CN" altLang="en-US" sz="2400" b="1">
                <a:sym typeface="+mn-ea"/>
              </a:rPr>
              <a:t>问题</a:t>
            </a:r>
            <a:r>
              <a:rPr lang="en-US" altLang="zh-CN" sz="2400" b="1">
                <a:sym typeface="+mn-ea"/>
              </a:rPr>
              <a:t>4</a:t>
            </a:r>
            <a:r>
              <a:rPr lang="zh-CN" altLang="en-US" sz="2400" b="1">
                <a:sym typeface="+mn-ea"/>
              </a:rPr>
              <a:t>：如何开具标书费（报名费）发票？</a:t>
            </a:r>
            <a:endParaRPr lang="zh-CN" altLang="en-US" sz="2400" b="1"/>
          </a:p>
        </p:txBody>
      </p:sp>
      <p:sp>
        <p:nvSpPr>
          <p:cNvPr id="2" name="文本框 1"/>
          <p:cNvSpPr txBox="1"/>
          <p:nvPr/>
        </p:nvSpPr>
        <p:spPr>
          <a:xfrm>
            <a:off x="515620" y="3373755"/>
            <a:ext cx="10392410" cy="645160"/>
          </a:xfrm>
          <a:prstGeom prst="rect">
            <a:avLst/>
          </a:prstGeom>
          <a:noFill/>
        </p:spPr>
        <p:txBody>
          <a:bodyPr wrap="square" rtlCol="0">
            <a:spAutoFit/>
          </a:bodyPr>
          <a:p>
            <a:pPr fontAlgn="auto">
              <a:lnSpc>
                <a:spcPct val="150000"/>
              </a:lnSpc>
            </a:pP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250" fill="hold"/>
                                        <p:tgtEl>
                                          <p:spTgt spid="4"/>
                                        </p:tgtEl>
                                        <p:attrNameLst>
                                          <p:attrName>ppt_x</p:attrName>
                                        </p:attrNameLst>
                                      </p:cBhvr>
                                      <p:tavLst>
                                        <p:tav tm="0">
                                          <p:val>
                                            <p:strVal val="1+#ppt_w/2"/>
                                          </p:val>
                                        </p:tav>
                                        <p:tav tm="100000">
                                          <p:val>
                                            <p:strVal val="#ppt_x"/>
                                          </p:val>
                                        </p:tav>
                                      </p:tavLst>
                                    </p:anim>
                                    <p:anim calcmode="lin" valueType="num">
                                      <p:cBhvr additive="base">
                                        <p:cTn id="15"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9" name="MH_SubTitle_2"/>
          <p:cNvSpPr/>
          <p:nvPr>
            <p:custDataLst>
              <p:tags r:id="rId2"/>
            </p:custDataLst>
          </p:nvPr>
        </p:nvSpPr>
        <p:spPr>
          <a:xfrm>
            <a:off x="1189355" y="250190"/>
            <a:ext cx="4759960"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1"/>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招募应答文件上传</a:t>
            </a:r>
            <a:r>
              <a:rPr lang="zh-CN" sz="2400" b="1" dirty="0" smtClean="0">
                <a:solidFill>
                  <a:schemeClr val="bg1"/>
                </a:solidFill>
                <a:latin typeface="微软雅黑" panose="020B0503020204020204" charset="-122"/>
                <a:ea typeface="微软雅黑" panose="020B0503020204020204" charset="-122"/>
                <a:cs typeface="+mn-ea"/>
                <a:sym typeface="+mn-ea"/>
              </a:rPr>
              <a:t>常见问题</a:t>
            </a:r>
            <a:r>
              <a:rPr lang="zh-CN" sz="2400" b="1" dirty="0" smtClean="0">
                <a:solidFill>
                  <a:schemeClr val="bg1"/>
                </a:solidFill>
                <a:latin typeface="微软雅黑" panose="020B0503020204020204" charset="-122"/>
                <a:ea typeface="微软雅黑" panose="020B0503020204020204" charset="-122"/>
                <a:cs typeface="+mn-ea"/>
                <a:sym typeface="+mn-ea"/>
              </a:rPr>
              <a:t>解答</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60" name="MH_Other_2"/>
          <p:cNvSpPr/>
          <p:nvPr>
            <p:custDataLst>
              <p:tags r:id="rId3"/>
            </p:custDataLst>
          </p:nvPr>
        </p:nvSpPr>
        <p:spPr>
          <a:xfrm>
            <a:off x="516255" y="250190"/>
            <a:ext cx="673100" cy="687070"/>
          </a:xfrm>
          <a:prstGeom prst="ellipse">
            <a:avLst/>
          </a:prstGeom>
          <a:solidFill>
            <a:srgbClr val="FFFFFF"/>
          </a:solidFill>
          <a:ln w="57150" cap="flat" cmpd="sng" algn="ctr">
            <a:solidFill>
              <a:schemeClr val="tx1"/>
            </a:solidFill>
            <a:prstDash val="solid"/>
          </a:ln>
          <a:effectLst/>
        </p:spPr>
        <p:txBody>
          <a:bodyPr lIns="0" tIns="0" rIns="0" bIns="0" anchor="ctr"/>
          <a:p>
            <a:pPr algn="ctr">
              <a:defRPr/>
            </a:pPr>
            <a:r>
              <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rPr>
              <a:t>3</a:t>
            </a:r>
            <a:endPar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endParaRPr>
          </a:p>
        </p:txBody>
      </p:sp>
      <p:sp>
        <p:nvSpPr>
          <p:cNvPr id="9" name="文本框 8"/>
          <p:cNvSpPr txBox="1"/>
          <p:nvPr/>
        </p:nvSpPr>
        <p:spPr>
          <a:xfrm>
            <a:off x="516255" y="1134745"/>
            <a:ext cx="10392410" cy="1198880"/>
          </a:xfrm>
          <a:prstGeom prst="rect">
            <a:avLst/>
          </a:prstGeom>
          <a:noFill/>
        </p:spPr>
        <p:txBody>
          <a:bodyPr wrap="square" rtlCol="0">
            <a:spAutoFit/>
          </a:bodyPr>
          <a:p>
            <a:pPr fontAlgn="auto">
              <a:lnSpc>
                <a:spcPct val="150000"/>
              </a:lnSpc>
            </a:pPr>
            <a:r>
              <a:rPr lang="zh-CN" altLang="en-US" sz="2400" b="1"/>
              <a:t>问题</a:t>
            </a:r>
            <a:r>
              <a:rPr lang="en-US" altLang="zh-CN" sz="2400" b="1"/>
              <a:t>1</a:t>
            </a:r>
            <a:r>
              <a:rPr lang="zh-CN" altLang="en-US" sz="2400" b="1"/>
              <a:t>：招标采购中心投标文件制作系统内引用供应商信息不全或者无法在软件内更新信息（备注：本问题需使用管理员账号</a:t>
            </a:r>
            <a:r>
              <a:rPr lang="zh-CN" altLang="en-US" sz="2400" b="1"/>
              <a:t>操作）</a:t>
            </a:r>
            <a:endParaRPr lang="zh-CN" altLang="en-US" sz="2400" b="1"/>
          </a:p>
        </p:txBody>
      </p:sp>
      <p:pic>
        <p:nvPicPr>
          <p:cNvPr id="3" name="图片 2"/>
          <p:cNvPicPr>
            <a:picLocks noChangeAspect="1"/>
          </p:cNvPicPr>
          <p:nvPr/>
        </p:nvPicPr>
        <p:blipFill>
          <a:blip r:embed="rId4"/>
          <a:stretch>
            <a:fillRect/>
          </a:stretch>
        </p:blipFill>
        <p:spPr>
          <a:xfrm>
            <a:off x="516255" y="2531110"/>
            <a:ext cx="10429875" cy="33947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by="(-#ppt_w*2)" calcmode="lin" valueType="num">
                                      <p:cBhvr rctx="PPT">
                                        <p:cTn id="7" dur="500" autoRev="1" fill="hold">
                                          <p:stCondLst>
                                            <p:cond delay="0"/>
                                          </p:stCondLst>
                                        </p:cTn>
                                        <p:tgtEl>
                                          <p:spTgt spid="60"/>
                                        </p:tgtEl>
                                        <p:attrNameLst>
                                          <p:attrName>ppt_w</p:attrName>
                                        </p:attrNameLst>
                                      </p:cBhvr>
                                    </p:anim>
                                    <p:anim by="(#ppt_w*0.50)" calcmode="lin" valueType="num">
                                      <p:cBhvr>
                                        <p:cTn id="8" dur="500" decel="50000" autoRev="1" fill="hold">
                                          <p:stCondLst>
                                            <p:cond delay="0"/>
                                          </p:stCondLst>
                                        </p:cTn>
                                        <p:tgtEl>
                                          <p:spTgt spid="60"/>
                                        </p:tgtEl>
                                        <p:attrNameLst>
                                          <p:attrName>ppt_x</p:attrName>
                                        </p:attrNameLst>
                                      </p:cBhvr>
                                    </p:anim>
                                    <p:anim from="(-#ppt_h/2)" to="(#ppt_y)" calcmode="lin" valueType="num">
                                      <p:cBhvr>
                                        <p:cTn id="9" dur="1000" fill="hold">
                                          <p:stCondLst>
                                            <p:cond delay="0"/>
                                          </p:stCondLst>
                                        </p:cTn>
                                        <p:tgtEl>
                                          <p:spTgt spid="60"/>
                                        </p:tgtEl>
                                        <p:attrNameLst>
                                          <p:attrName>ppt_y</p:attrName>
                                        </p:attrNameLst>
                                      </p:cBhvr>
                                    </p:anim>
                                    <p:animRot by="21600000">
                                      <p:cBhvr>
                                        <p:cTn id="10" dur="1000" fill="hold">
                                          <p:stCondLst>
                                            <p:cond delay="0"/>
                                          </p:stCondLst>
                                        </p:cTn>
                                        <p:tgtEl>
                                          <p:spTgt spid="60"/>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1250" fill="hold"/>
                                        <p:tgtEl>
                                          <p:spTgt spid="59"/>
                                        </p:tgtEl>
                                        <p:attrNameLst>
                                          <p:attrName>ppt_x</p:attrName>
                                        </p:attrNameLst>
                                      </p:cBhvr>
                                      <p:tavLst>
                                        <p:tav tm="0">
                                          <p:val>
                                            <p:strVal val="1+#ppt_w/2"/>
                                          </p:val>
                                        </p:tav>
                                        <p:tav tm="100000">
                                          <p:val>
                                            <p:strVal val="#ppt_x"/>
                                          </p:val>
                                        </p:tav>
                                      </p:tavLst>
                                    </p:anim>
                                    <p:anim calcmode="lin" valueType="num">
                                      <p:cBhvr additive="base">
                                        <p:cTn id="15" dur="125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P spid="6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pic>
        <p:nvPicPr>
          <p:cNvPr id="3" name="图片 2"/>
          <p:cNvPicPr>
            <a:picLocks noChangeAspect="1"/>
          </p:cNvPicPr>
          <p:nvPr/>
        </p:nvPicPr>
        <p:blipFill>
          <a:blip r:embed="rId2"/>
          <a:stretch>
            <a:fillRect/>
          </a:stretch>
        </p:blipFill>
        <p:spPr>
          <a:xfrm>
            <a:off x="775970" y="2324100"/>
            <a:ext cx="9846310" cy="4396105"/>
          </a:xfrm>
          <a:prstGeom prst="rect">
            <a:avLst/>
          </a:prstGeom>
        </p:spPr>
      </p:pic>
      <p:sp>
        <p:nvSpPr>
          <p:cNvPr id="9" name="文本框 8"/>
          <p:cNvSpPr txBox="1"/>
          <p:nvPr/>
        </p:nvSpPr>
        <p:spPr>
          <a:xfrm>
            <a:off x="775970" y="1009650"/>
            <a:ext cx="10392410" cy="1198880"/>
          </a:xfrm>
          <a:prstGeom prst="rect">
            <a:avLst/>
          </a:prstGeom>
          <a:noFill/>
        </p:spPr>
        <p:txBody>
          <a:bodyPr wrap="square" rtlCol="0">
            <a:spAutoFit/>
          </a:bodyPr>
          <a:p>
            <a:pPr fontAlgn="auto">
              <a:lnSpc>
                <a:spcPct val="150000"/>
              </a:lnSpc>
            </a:pPr>
            <a:r>
              <a:rPr lang="zh-CN" altLang="en-US" sz="2400" b="1"/>
              <a:t>问题</a:t>
            </a:r>
            <a:r>
              <a:rPr lang="en-US" altLang="zh-CN" sz="2400" b="1"/>
              <a:t>1</a:t>
            </a:r>
            <a:r>
              <a:rPr lang="zh-CN" altLang="en-US" sz="2400" b="1"/>
              <a:t>：招标采购中心投标文件制作系统内引用供应商信息不全或者无法在软件内更新信息（备注：本问题需使用管理员账号</a:t>
            </a:r>
            <a:r>
              <a:rPr lang="zh-CN" altLang="en-US" sz="2400" b="1"/>
              <a:t>操作）</a:t>
            </a:r>
            <a:endParaRPr lang="zh-CN" altLang="en-US" sz="2400" b="1"/>
          </a:p>
        </p:txBody>
      </p:sp>
      <p:sp>
        <p:nvSpPr>
          <p:cNvPr id="2" name="MH_SubTitle_2"/>
          <p:cNvSpPr/>
          <p:nvPr>
            <p:custDataLst>
              <p:tags r:id="rId3"/>
            </p:custDataLst>
          </p:nvPr>
        </p:nvSpPr>
        <p:spPr>
          <a:xfrm>
            <a:off x="1189355" y="250190"/>
            <a:ext cx="4759960"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1"/>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招募应答文件上传</a:t>
            </a:r>
            <a:r>
              <a:rPr lang="zh-CN" sz="2400" b="1" dirty="0" smtClean="0">
                <a:solidFill>
                  <a:schemeClr val="bg1"/>
                </a:solidFill>
                <a:latin typeface="微软雅黑" panose="020B0503020204020204" charset="-122"/>
                <a:ea typeface="微软雅黑" panose="020B0503020204020204" charset="-122"/>
                <a:cs typeface="+mn-ea"/>
                <a:sym typeface="+mn-ea"/>
              </a:rPr>
              <a:t>常见问题</a:t>
            </a:r>
            <a:r>
              <a:rPr lang="zh-CN" sz="2400" b="1" dirty="0" smtClean="0">
                <a:solidFill>
                  <a:schemeClr val="bg1"/>
                </a:solidFill>
                <a:latin typeface="微软雅黑" panose="020B0503020204020204" charset="-122"/>
                <a:ea typeface="微软雅黑" panose="020B0503020204020204" charset="-122"/>
                <a:cs typeface="+mn-ea"/>
                <a:sym typeface="+mn-ea"/>
              </a:rPr>
              <a:t>解答</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4" name="MH_Other_2"/>
          <p:cNvSpPr/>
          <p:nvPr>
            <p:custDataLst>
              <p:tags r:id="rId4"/>
            </p:custDataLst>
          </p:nvPr>
        </p:nvSpPr>
        <p:spPr>
          <a:xfrm>
            <a:off x="516255" y="250190"/>
            <a:ext cx="673100" cy="687070"/>
          </a:xfrm>
          <a:prstGeom prst="ellipse">
            <a:avLst/>
          </a:prstGeom>
          <a:solidFill>
            <a:srgbClr val="FFFFFF"/>
          </a:solidFill>
          <a:ln w="57150" cap="flat" cmpd="sng" algn="ctr">
            <a:solidFill>
              <a:schemeClr val="tx1"/>
            </a:solidFill>
            <a:prstDash val="solid"/>
          </a:ln>
          <a:effectLst/>
        </p:spPr>
        <p:txBody>
          <a:bodyPr lIns="0" tIns="0" rIns="0" bIns="0" anchor="ctr"/>
          <a:p>
            <a:pPr algn="ctr">
              <a:defRPr/>
            </a:pPr>
            <a:r>
              <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rPr>
              <a:t>3</a:t>
            </a:r>
            <a:endPar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250" fill="hold"/>
                                        <p:tgtEl>
                                          <p:spTgt spid="2"/>
                                        </p:tgtEl>
                                        <p:attrNameLst>
                                          <p:attrName>ppt_x</p:attrName>
                                        </p:attrNameLst>
                                      </p:cBhvr>
                                      <p:tavLst>
                                        <p:tav tm="0">
                                          <p:val>
                                            <p:strVal val="1+#ppt_w/2"/>
                                          </p:val>
                                        </p:tav>
                                        <p:tav tm="100000">
                                          <p:val>
                                            <p:strVal val="#ppt_x"/>
                                          </p:val>
                                        </p:tav>
                                      </p:tavLst>
                                    </p:anim>
                                    <p:anim calcmode="lin" valueType="num">
                                      <p:cBhvr additive="base">
                                        <p:cTn id="15" dur="12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pic>
        <p:nvPicPr>
          <p:cNvPr id="2" name="图片 1"/>
          <p:cNvPicPr>
            <a:picLocks noChangeAspect="1"/>
          </p:cNvPicPr>
          <p:nvPr/>
        </p:nvPicPr>
        <p:blipFill>
          <a:blip r:embed="rId2"/>
          <a:srcRect t="7944" r="2853"/>
          <a:stretch>
            <a:fillRect/>
          </a:stretch>
        </p:blipFill>
        <p:spPr>
          <a:xfrm>
            <a:off x="805815" y="2509520"/>
            <a:ext cx="9156065" cy="4213860"/>
          </a:xfrm>
          <a:prstGeom prst="rect">
            <a:avLst/>
          </a:prstGeom>
        </p:spPr>
      </p:pic>
      <p:sp>
        <p:nvSpPr>
          <p:cNvPr id="9" name="文本框 8"/>
          <p:cNvSpPr txBox="1"/>
          <p:nvPr/>
        </p:nvSpPr>
        <p:spPr>
          <a:xfrm>
            <a:off x="737235" y="1987550"/>
            <a:ext cx="9293860" cy="460375"/>
          </a:xfrm>
          <a:prstGeom prst="rect">
            <a:avLst/>
          </a:prstGeom>
          <a:noFill/>
        </p:spPr>
        <p:txBody>
          <a:bodyPr wrap="square" rtlCol="0">
            <a:spAutoFit/>
          </a:bodyPr>
          <a:p>
            <a:r>
              <a:rPr lang="zh-CN" altLang="en-US" sz="2400" b="1"/>
              <a:t>点击</a:t>
            </a:r>
            <a:r>
              <a:rPr lang="en-US" altLang="zh-CN" sz="2400" b="1"/>
              <a:t>“</a:t>
            </a:r>
            <a:r>
              <a:rPr lang="zh-CN" altLang="en-US" sz="2400" b="1"/>
              <a:t>供应商信息录入</a:t>
            </a:r>
            <a:r>
              <a:rPr lang="en-US" altLang="zh-CN" sz="2400" b="1"/>
              <a:t>”</a:t>
            </a:r>
            <a:r>
              <a:rPr lang="zh-CN" altLang="en-US" sz="2400" b="1"/>
              <a:t>，编辑并保存供应商信息</a:t>
            </a:r>
            <a:r>
              <a:rPr lang="zh-CN" altLang="en-US" sz="2400" b="1"/>
              <a:t>即可。</a:t>
            </a:r>
            <a:endParaRPr lang="zh-CN" altLang="en-US" sz="2400" b="1"/>
          </a:p>
        </p:txBody>
      </p:sp>
      <p:sp>
        <p:nvSpPr>
          <p:cNvPr id="3" name="文本框 2"/>
          <p:cNvSpPr txBox="1"/>
          <p:nvPr/>
        </p:nvSpPr>
        <p:spPr>
          <a:xfrm>
            <a:off x="737235" y="1009650"/>
            <a:ext cx="10392410" cy="1014730"/>
          </a:xfrm>
          <a:prstGeom prst="rect">
            <a:avLst/>
          </a:prstGeom>
          <a:noFill/>
        </p:spPr>
        <p:txBody>
          <a:bodyPr wrap="square" rtlCol="0">
            <a:spAutoFit/>
          </a:bodyPr>
          <a:p>
            <a:pPr fontAlgn="auto">
              <a:lnSpc>
                <a:spcPct val="150000"/>
              </a:lnSpc>
            </a:pPr>
            <a:r>
              <a:rPr lang="zh-CN" altLang="en-US" sz="2000" b="1"/>
              <a:t>问题</a:t>
            </a:r>
            <a:r>
              <a:rPr lang="en-US" altLang="zh-CN" sz="2000" b="1"/>
              <a:t>1</a:t>
            </a:r>
            <a:r>
              <a:rPr lang="zh-CN" altLang="en-US" sz="2000" b="1"/>
              <a:t>：招标采购中心投标文件制作系统内引用供应商信息不全或者无法在软件内更新信息（备注：本问题需使用管理员账号操作）</a:t>
            </a:r>
            <a:endParaRPr lang="zh-CN" altLang="en-US" sz="2000" b="1"/>
          </a:p>
        </p:txBody>
      </p:sp>
      <p:sp>
        <p:nvSpPr>
          <p:cNvPr id="4" name="MH_SubTitle_2"/>
          <p:cNvSpPr/>
          <p:nvPr>
            <p:custDataLst>
              <p:tags r:id="rId3"/>
            </p:custDataLst>
          </p:nvPr>
        </p:nvSpPr>
        <p:spPr>
          <a:xfrm>
            <a:off x="1189355" y="250190"/>
            <a:ext cx="4759960"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1"/>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招募应答文件上传</a:t>
            </a:r>
            <a:r>
              <a:rPr lang="zh-CN" sz="2400" b="1" dirty="0" smtClean="0">
                <a:solidFill>
                  <a:schemeClr val="bg1"/>
                </a:solidFill>
                <a:latin typeface="微软雅黑" panose="020B0503020204020204" charset="-122"/>
                <a:ea typeface="微软雅黑" panose="020B0503020204020204" charset="-122"/>
                <a:cs typeface="+mn-ea"/>
                <a:sym typeface="+mn-ea"/>
              </a:rPr>
              <a:t>常见问题</a:t>
            </a:r>
            <a:r>
              <a:rPr lang="zh-CN" sz="2400" b="1" dirty="0" smtClean="0">
                <a:solidFill>
                  <a:schemeClr val="bg1"/>
                </a:solidFill>
                <a:latin typeface="微软雅黑" panose="020B0503020204020204" charset="-122"/>
                <a:ea typeface="微软雅黑" panose="020B0503020204020204" charset="-122"/>
                <a:cs typeface="+mn-ea"/>
                <a:sym typeface="+mn-ea"/>
              </a:rPr>
              <a:t>解答</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5" name="MH_Other_2"/>
          <p:cNvSpPr/>
          <p:nvPr>
            <p:custDataLst>
              <p:tags r:id="rId4"/>
            </p:custDataLst>
          </p:nvPr>
        </p:nvSpPr>
        <p:spPr>
          <a:xfrm>
            <a:off x="516255" y="250190"/>
            <a:ext cx="673100" cy="687070"/>
          </a:xfrm>
          <a:prstGeom prst="ellipse">
            <a:avLst/>
          </a:prstGeom>
          <a:solidFill>
            <a:srgbClr val="FFFFFF"/>
          </a:solidFill>
          <a:ln w="57150" cap="flat" cmpd="sng" algn="ctr">
            <a:solidFill>
              <a:schemeClr val="tx1"/>
            </a:solidFill>
            <a:prstDash val="solid"/>
          </a:ln>
          <a:effectLst/>
        </p:spPr>
        <p:txBody>
          <a:bodyPr lIns="0" tIns="0" rIns="0" bIns="0" anchor="ctr"/>
          <a:p>
            <a:pPr algn="ctr">
              <a:defRPr/>
            </a:pPr>
            <a:r>
              <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rPr>
              <a:t>3</a:t>
            </a:r>
            <a:endPar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250" fill="hold"/>
                                        <p:tgtEl>
                                          <p:spTgt spid="4"/>
                                        </p:tgtEl>
                                        <p:attrNameLst>
                                          <p:attrName>ppt_x</p:attrName>
                                        </p:attrNameLst>
                                      </p:cBhvr>
                                      <p:tavLst>
                                        <p:tav tm="0">
                                          <p:val>
                                            <p:strVal val="1+#ppt_w/2"/>
                                          </p:val>
                                        </p:tav>
                                        <p:tav tm="100000">
                                          <p:val>
                                            <p:strVal val="#ppt_x"/>
                                          </p:val>
                                        </p:tav>
                                      </p:tavLst>
                                    </p:anim>
                                    <p:anim calcmode="lin" valueType="num">
                                      <p:cBhvr additive="base">
                                        <p:cTn id="15"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2" name="文本框 1"/>
          <p:cNvSpPr txBox="1"/>
          <p:nvPr/>
        </p:nvSpPr>
        <p:spPr>
          <a:xfrm>
            <a:off x="428625" y="1292225"/>
            <a:ext cx="11444605" cy="3592830"/>
          </a:xfrm>
          <a:prstGeom prst="rect">
            <a:avLst/>
          </a:prstGeom>
          <a:noFill/>
        </p:spPr>
        <p:txBody>
          <a:bodyPr wrap="square" rtlCol="0">
            <a:noAutofit/>
          </a:bodyPr>
          <a:p>
            <a:pPr fontAlgn="auto">
              <a:lnSpc>
                <a:spcPct val="150000"/>
              </a:lnSpc>
            </a:pPr>
            <a:endParaRPr lang="zh-CN" altLang="en-US" sz="2800" b="1">
              <a:sym typeface="+mn-ea"/>
            </a:endParaRPr>
          </a:p>
          <a:p>
            <a:pPr fontAlgn="auto">
              <a:lnSpc>
                <a:spcPct val="150000"/>
              </a:lnSpc>
            </a:pPr>
            <a:endParaRPr lang="zh-CN" altLang="en-US" sz="2800" b="1"/>
          </a:p>
        </p:txBody>
      </p:sp>
      <p:sp>
        <p:nvSpPr>
          <p:cNvPr id="57" name="MH_SubTitle_1"/>
          <p:cNvSpPr/>
          <p:nvPr>
            <p:custDataLst>
              <p:tags r:id="rId2"/>
            </p:custDataLst>
          </p:nvPr>
        </p:nvSpPr>
        <p:spPr>
          <a:xfrm>
            <a:off x="1213485" y="258445"/>
            <a:ext cx="3394710"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招募整体流程</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3"/>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0</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pic>
        <p:nvPicPr>
          <p:cNvPr id="3" name="ECB019B1-382A-4266-B25C-5B523AA43C14-1" descr="wpp"/>
          <p:cNvPicPr>
            <a:picLocks noChangeAspect="1"/>
          </p:cNvPicPr>
          <p:nvPr/>
        </p:nvPicPr>
        <p:blipFill>
          <a:blip r:embed="rId4"/>
          <a:stretch>
            <a:fillRect/>
          </a:stretch>
        </p:blipFill>
        <p:spPr>
          <a:xfrm>
            <a:off x="585470" y="1606550"/>
            <a:ext cx="10581640" cy="37141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4" name="MH_SubTitle_2"/>
          <p:cNvSpPr/>
          <p:nvPr>
            <p:custDataLst>
              <p:tags r:id="rId2"/>
            </p:custDataLst>
          </p:nvPr>
        </p:nvSpPr>
        <p:spPr>
          <a:xfrm>
            <a:off x="1189355" y="250190"/>
            <a:ext cx="4759960"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1"/>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招募应答文件上传</a:t>
            </a:r>
            <a:r>
              <a:rPr lang="zh-CN" sz="2400" b="1" dirty="0" smtClean="0">
                <a:solidFill>
                  <a:schemeClr val="bg1"/>
                </a:solidFill>
                <a:latin typeface="微软雅黑" panose="020B0503020204020204" charset="-122"/>
                <a:ea typeface="微软雅黑" panose="020B0503020204020204" charset="-122"/>
                <a:cs typeface="+mn-ea"/>
                <a:sym typeface="+mn-ea"/>
              </a:rPr>
              <a:t>常见问题</a:t>
            </a:r>
            <a:r>
              <a:rPr lang="zh-CN" sz="2400" b="1" dirty="0" smtClean="0">
                <a:solidFill>
                  <a:schemeClr val="bg1"/>
                </a:solidFill>
                <a:latin typeface="微软雅黑" panose="020B0503020204020204" charset="-122"/>
                <a:ea typeface="微软雅黑" panose="020B0503020204020204" charset="-122"/>
                <a:cs typeface="+mn-ea"/>
                <a:sym typeface="+mn-ea"/>
              </a:rPr>
              <a:t>解答</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5" name="MH_Other_2"/>
          <p:cNvSpPr/>
          <p:nvPr>
            <p:custDataLst>
              <p:tags r:id="rId3"/>
            </p:custDataLst>
          </p:nvPr>
        </p:nvSpPr>
        <p:spPr>
          <a:xfrm>
            <a:off x="516255" y="250190"/>
            <a:ext cx="673100" cy="687070"/>
          </a:xfrm>
          <a:prstGeom prst="ellipse">
            <a:avLst/>
          </a:prstGeom>
          <a:solidFill>
            <a:srgbClr val="FFFFFF"/>
          </a:solidFill>
          <a:ln w="57150" cap="flat" cmpd="sng" algn="ctr">
            <a:solidFill>
              <a:schemeClr val="tx1"/>
            </a:solidFill>
            <a:prstDash val="solid"/>
          </a:ln>
          <a:effectLst/>
        </p:spPr>
        <p:txBody>
          <a:bodyPr lIns="0" tIns="0" rIns="0" bIns="0" anchor="ctr"/>
          <a:p>
            <a:pPr algn="ctr">
              <a:defRPr/>
            </a:pPr>
            <a:r>
              <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rPr>
              <a:t>3</a:t>
            </a:r>
            <a:endPar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endParaRPr>
          </a:p>
        </p:txBody>
      </p:sp>
      <p:sp>
        <p:nvSpPr>
          <p:cNvPr id="6" name="文本框 5"/>
          <p:cNvSpPr txBox="1"/>
          <p:nvPr/>
        </p:nvSpPr>
        <p:spPr>
          <a:xfrm>
            <a:off x="770890" y="937260"/>
            <a:ext cx="10392410" cy="645160"/>
          </a:xfrm>
          <a:prstGeom prst="rect">
            <a:avLst/>
          </a:prstGeom>
          <a:noFill/>
        </p:spPr>
        <p:txBody>
          <a:bodyPr wrap="square" rtlCol="0">
            <a:spAutoFit/>
          </a:bodyPr>
          <a:p>
            <a:pPr fontAlgn="auto">
              <a:lnSpc>
                <a:spcPct val="150000"/>
              </a:lnSpc>
            </a:pPr>
            <a:r>
              <a:rPr lang="zh-CN" altLang="en-US" sz="2400" b="1"/>
              <a:t>问题</a:t>
            </a:r>
            <a:r>
              <a:rPr lang="en-US" altLang="zh-CN" sz="2400" b="1"/>
              <a:t>2</a:t>
            </a:r>
            <a:r>
              <a:rPr lang="zh-CN" altLang="en-US" sz="2400" b="1"/>
              <a:t>：常态化招募项目（多轮次）如何重新报名</a:t>
            </a:r>
            <a:endParaRPr lang="zh-CN" altLang="en-US" sz="2400" b="1"/>
          </a:p>
        </p:txBody>
      </p:sp>
      <p:pic>
        <p:nvPicPr>
          <p:cNvPr id="7" name="图片 6"/>
          <p:cNvPicPr>
            <a:picLocks noChangeAspect="1"/>
          </p:cNvPicPr>
          <p:nvPr/>
        </p:nvPicPr>
        <p:blipFill>
          <a:blip r:embed="rId4"/>
          <a:srcRect b="39508"/>
          <a:stretch>
            <a:fillRect/>
          </a:stretch>
        </p:blipFill>
        <p:spPr>
          <a:xfrm>
            <a:off x="4086860" y="1675130"/>
            <a:ext cx="6355080" cy="2890520"/>
          </a:xfrm>
          <a:prstGeom prst="rect">
            <a:avLst/>
          </a:prstGeom>
        </p:spPr>
      </p:pic>
      <p:pic>
        <p:nvPicPr>
          <p:cNvPr id="8" name="图片 7"/>
          <p:cNvPicPr>
            <a:picLocks noChangeAspect="1"/>
          </p:cNvPicPr>
          <p:nvPr/>
        </p:nvPicPr>
        <p:blipFill>
          <a:blip r:embed="rId5"/>
          <a:stretch>
            <a:fillRect/>
          </a:stretch>
        </p:blipFill>
        <p:spPr>
          <a:xfrm>
            <a:off x="4086860" y="4658995"/>
            <a:ext cx="7615555" cy="1966595"/>
          </a:xfrm>
          <a:prstGeom prst="rect">
            <a:avLst/>
          </a:prstGeom>
        </p:spPr>
      </p:pic>
      <p:sp>
        <p:nvSpPr>
          <p:cNvPr id="10" name="文本框 9"/>
          <p:cNvSpPr txBox="1"/>
          <p:nvPr/>
        </p:nvSpPr>
        <p:spPr>
          <a:xfrm>
            <a:off x="770890" y="1738630"/>
            <a:ext cx="4064000" cy="922020"/>
          </a:xfrm>
          <a:prstGeom prst="rect">
            <a:avLst/>
          </a:prstGeom>
          <a:noFill/>
        </p:spPr>
        <p:txBody>
          <a:bodyPr wrap="square" rtlCol="0">
            <a:spAutoFit/>
          </a:bodyPr>
          <a:p>
            <a:pPr fontAlgn="auto">
              <a:lnSpc>
                <a:spcPct val="150000"/>
              </a:lnSpc>
            </a:pPr>
            <a:r>
              <a:rPr lang="zh-CN" altLang="en-US" b="1">
                <a:sym typeface="+mn-ea"/>
              </a:rPr>
              <a:t>①选择</a:t>
            </a:r>
            <a:r>
              <a:rPr lang="en-US" altLang="zh-CN" b="1">
                <a:sym typeface="+mn-ea"/>
              </a:rPr>
              <a:t>“</a:t>
            </a:r>
            <a:r>
              <a:rPr lang="zh-CN" altLang="en-US" b="1">
                <a:sym typeface="+mn-ea"/>
              </a:rPr>
              <a:t>招募项目管理</a:t>
            </a:r>
            <a:r>
              <a:rPr lang="en-US" altLang="zh-CN" b="1">
                <a:sym typeface="+mn-ea"/>
              </a:rPr>
              <a:t>”</a:t>
            </a:r>
            <a:endParaRPr lang="en-US" altLang="zh-CN" b="1">
              <a:sym typeface="+mn-ea"/>
            </a:endParaRPr>
          </a:p>
          <a:p>
            <a:pPr fontAlgn="auto">
              <a:lnSpc>
                <a:spcPct val="150000"/>
              </a:lnSpc>
            </a:pPr>
            <a:r>
              <a:rPr lang="zh-CN" altLang="en-US" b="1">
                <a:sym typeface="+mn-ea"/>
              </a:rPr>
              <a:t>②选择</a:t>
            </a:r>
            <a:r>
              <a:rPr lang="en-US" altLang="zh-CN" b="1">
                <a:sym typeface="+mn-ea"/>
              </a:rPr>
              <a:t>“</a:t>
            </a:r>
            <a:r>
              <a:rPr lang="zh-CN" altLang="en-US" b="1">
                <a:sym typeface="+mn-ea"/>
              </a:rPr>
              <a:t>寻找商机</a:t>
            </a:r>
            <a:r>
              <a:rPr lang="en-US" altLang="zh-CN" b="1">
                <a:sym typeface="+mn-ea"/>
              </a:rPr>
              <a:t>”</a:t>
            </a:r>
            <a:endParaRPr lang="zh-CN" altLang="en-US"/>
          </a:p>
        </p:txBody>
      </p:sp>
      <p:sp>
        <p:nvSpPr>
          <p:cNvPr id="11" name="文本框 10"/>
          <p:cNvSpPr txBox="1"/>
          <p:nvPr/>
        </p:nvSpPr>
        <p:spPr>
          <a:xfrm>
            <a:off x="737235" y="4791075"/>
            <a:ext cx="3349625" cy="1566545"/>
          </a:xfrm>
          <a:prstGeom prst="rect">
            <a:avLst/>
          </a:prstGeom>
          <a:noFill/>
        </p:spPr>
        <p:txBody>
          <a:bodyPr wrap="square" rtlCol="0">
            <a:noAutofit/>
          </a:bodyPr>
          <a:p>
            <a:pPr fontAlgn="auto">
              <a:lnSpc>
                <a:spcPct val="150000"/>
              </a:lnSpc>
            </a:pPr>
            <a:r>
              <a:rPr lang="zh-CN" altLang="en-US" b="1"/>
              <a:t>点击</a:t>
            </a:r>
            <a:r>
              <a:rPr lang="en-US" altLang="zh-CN" b="1"/>
              <a:t>“</a:t>
            </a:r>
            <a:r>
              <a:rPr lang="zh-CN" altLang="en-US" b="1"/>
              <a:t>我要参与</a:t>
            </a:r>
            <a:r>
              <a:rPr lang="en-US" altLang="zh-CN" b="1"/>
              <a:t>”</a:t>
            </a:r>
            <a:r>
              <a:rPr lang="zh-CN" altLang="en-US" b="1"/>
              <a:t>重新</a:t>
            </a:r>
            <a:r>
              <a:rPr lang="zh-CN" altLang="en-US" b="1"/>
              <a:t>报名</a:t>
            </a:r>
            <a:endParaRPr lang="zh-CN" altLang="en-US" b="1"/>
          </a:p>
          <a:p>
            <a:pPr fontAlgn="auto">
              <a:lnSpc>
                <a:spcPct val="150000"/>
              </a:lnSpc>
            </a:pPr>
            <a:r>
              <a:rPr lang="zh-CN" altLang="en-US" b="1">
                <a:solidFill>
                  <a:srgbClr val="FF0000"/>
                </a:solidFill>
              </a:rPr>
              <a:t>备注：该流程仅需要报名，不会要求重新缴费</a:t>
            </a:r>
            <a:endParaRPr lang="zh-CN" altLang="en-US"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250" fill="hold"/>
                                        <p:tgtEl>
                                          <p:spTgt spid="4"/>
                                        </p:tgtEl>
                                        <p:attrNameLst>
                                          <p:attrName>ppt_x</p:attrName>
                                        </p:attrNameLst>
                                      </p:cBhvr>
                                      <p:tavLst>
                                        <p:tav tm="0">
                                          <p:val>
                                            <p:strVal val="1+#ppt_w/2"/>
                                          </p:val>
                                        </p:tav>
                                        <p:tav tm="100000">
                                          <p:val>
                                            <p:strVal val="#ppt_x"/>
                                          </p:val>
                                        </p:tav>
                                      </p:tavLst>
                                    </p:anim>
                                    <p:anim calcmode="lin" valueType="num">
                                      <p:cBhvr additive="base">
                                        <p:cTn id="15"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4" name="MH_SubTitle_2"/>
          <p:cNvSpPr/>
          <p:nvPr>
            <p:custDataLst>
              <p:tags r:id="rId2"/>
            </p:custDataLst>
          </p:nvPr>
        </p:nvSpPr>
        <p:spPr>
          <a:xfrm>
            <a:off x="1189355" y="250190"/>
            <a:ext cx="4759960"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1"/>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招募应答文件上传</a:t>
            </a:r>
            <a:r>
              <a:rPr lang="zh-CN" sz="2400" b="1" dirty="0" smtClean="0">
                <a:solidFill>
                  <a:schemeClr val="bg1"/>
                </a:solidFill>
                <a:latin typeface="微软雅黑" panose="020B0503020204020204" charset="-122"/>
                <a:ea typeface="微软雅黑" panose="020B0503020204020204" charset="-122"/>
                <a:cs typeface="+mn-ea"/>
                <a:sym typeface="+mn-ea"/>
              </a:rPr>
              <a:t>常见问题</a:t>
            </a:r>
            <a:r>
              <a:rPr lang="zh-CN" sz="2400" b="1" dirty="0" smtClean="0">
                <a:solidFill>
                  <a:schemeClr val="bg1"/>
                </a:solidFill>
                <a:latin typeface="微软雅黑" panose="020B0503020204020204" charset="-122"/>
                <a:ea typeface="微软雅黑" panose="020B0503020204020204" charset="-122"/>
                <a:cs typeface="+mn-ea"/>
                <a:sym typeface="+mn-ea"/>
              </a:rPr>
              <a:t>解答</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5" name="MH_Other_2"/>
          <p:cNvSpPr/>
          <p:nvPr>
            <p:custDataLst>
              <p:tags r:id="rId3"/>
            </p:custDataLst>
          </p:nvPr>
        </p:nvSpPr>
        <p:spPr>
          <a:xfrm>
            <a:off x="516255" y="250190"/>
            <a:ext cx="673100" cy="687070"/>
          </a:xfrm>
          <a:prstGeom prst="ellipse">
            <a:avLst/>
          </a:prstGeom>
          <a:solidFill>
            <a:srgbClr val="FFFFFF"/>
          </a:solidFill>
          <a:ln w="57150" cap="flat" cmpd="sng" algn="ctr">
            <a:solidFill>
              <a:schemeClr val="tx1"/>
            </a:solidFill>
            <a:prstDash val="solid"/>
          </a:ln>
          <a:effectLst/>
        </p:spPr>
        <p:txBody>
          <a:bodyPr lIns="0" tIns="0" rIns="0" bIns="0" anchor="ctr"/>
          <a:p>
            <a:pPr algn="ctr">
              <a:defRPr/>
            </a:pPr>
            <a:r>
              <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rPr>
              <a:t>3</a:t>
            </a:r>
            <a:endPar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endParaRPr>
          </a:p>
        </p:txBody>
      </p:sp>
      <p:sp>
        <p:nvSpPr>
          <p:cNvPr id="6" name="文本框 5"/>
          <p:cNvSpPr txBox="1"/>
          <p:nvPr/>
        </p:nvSpPr>
        <p:spPr>
          <a:xfrm>
            <a:off x="770890" y="937260"/>
            <a:ext cx="10392410" cy="645160"/>
          </a:xfrm>
          <a:prstGeom prst="rect">
            <a:avLst/>
          </a:prstGeom>
          <a:noFill/>
        </p:spPr>
        <p:txBody>
          <a:bodyPr wrap="square" rtlCol="0">
            <a:spAutoFit/>
          </a:bodyPr>
          <a:p>
            <a:pPr fontAlgn="auto">
              <a:lnSpc>
                <a:spcPct val="150000"/>
              </a:lnSpc>
            </a:pPr>
            <a:r>
              <a:rPr lang="zh-CN" altLang="en-US" sz="2400" b="1"/>
              <a:t>问题</a:t>
            </a:r>
            <a:r>
              <a:rPr lang="en-US" altLang="zh-CN" sz="2400" b="1"/>
              <a:t>3</a:t>
            </a:r>
            <a:r>
              <a:rPr lang="zh-CN" altLang="en-US" sz="2400" b="1"/>
              <a:t>：确认入围后还需要进行什么</a:t>
            </a:r>
            <a:r>
              <a:rPr lang="zh-CN" altLang="en-US" sz="2400" b="1"/>
              <a:t>流程？</a:t>
            </a:r>
            <a:endParaRPr lang="zh-CN" altLang="en-US" sz="2400" b="1"/>
          </a:p>
        </p:txBody>
      </p:sp>
      <p:sp>
        <p:nvSpPr>
          <p:cNvPr id="2" name="文本框 1"/>
          <p:cNvSpPr txBox="1"/>
          <p:nvPr/>
        </p:nvSpPr>
        <p:spPr>
          <a:xfrm>
            <a:off x="770890" y="1823720"/>
            <a:ext cx="10231120" cy="1199515"/>
          </a:xfrm>
          <a:prstGeom prst="rect">
            <a:avLst/>
          </a:prstGeom>
          <a:noFill/>
        </p:spPr>
        <p:txBody>
          <a:bodyPr wrap="square" rtlCol="0">
            <a:noAutofit/>
          </a:bodyPr>
          <a:p>
            <a:pPr fontAlgn="auto">
              <a:lnSpc>
                <a:spcPct val="150000"/>
              </a:lnSpc>
            </a:pPr>
            <a:r>
              <a:rPr lang="zh-CN" altLang="en-US" sz="2000" b="1"/>
              <a:t>（</a:t>
            </a:r>
            <a:r>
              <a:rPr lang="en-US" altLang="zh-CN" sz="2000" b="1"/>
              <a:t>1</a:t>
            </a:r>
            <a:r>
              <a:rPr lang="zh-CN" altLang="en-US" sz="2000" b="1"/>
              <a:t>）确认入围后，我们将会以邮件的形式发送邀请你司加入</a:t>
            </a:r>
            <a:r>
              <a:rPr lang="zh-CN" altLang="en-US" sz="2000" b="1">
                <a:sym typeface="+mn-ea"/>
              </a:rPr>
              <a:t>上架的</a:t>
            </a:r>
            <a:r>
              <a:rPr lang="zh-CN" altLang="en-US" sz="2000" b="1"/>
              <a:t>群聊的通知，</a:t>
            </a:r>
            <a:r>
              <a:rPr lang="zh-CN" altLang="en-US" sz="2000" b="1">
                <a:sym typeface="+mn-ea"/>
              </a:rPr>
              <a:t>请关注在应答文件中留下的商城人员邮箱，具体的上架操作会在</a:t>
            </a:r>
            <a:r>
              <a:rPr lang="en-US" altLang="zh-CN" sz="2000" b="1">
                <a:sym typeface="+mn-ea"/>
              </a:rPr>
              <a:t>QQ</a:t>
            </a:r>
            <a:r>
              <a:rPr lang="zh-CN" altLang="en-US" sz="2000" b="1">
                <a:sym typeface="+mn-ea"/>
              </a:rPr>
              <a:t>群文件内，如为微信群请联系群主获取上架材料。</a:t>
            </a:r>
            <a:endParaRPr lang="zh-CN" altLang="en-US" sz="2000" b="1">
              <a:sym typeface="+mn-ea"/>
            </a:endParaRPr>
          </a:p>
          <a:p>
            <a:pPr fontAlgn="auto">
              <a:lnSpc>
                <a:spcPct val="150000"/>
              </a:lnSpc>
            </a:pPr>
            <a:endParaRPr lang="zh-CN" altLang="en-US" sz="2000" b="1">
              <a:sym typeface="+mn-ea"/>
            </a:endParaRPr>
          </a:p>
          <a:p>
            <a:r>
              <a:rPr lang="en-US" altLang="zh-CN"/>
              <a:t>   </a:t>
            </a:r>
            <a:endParaRPr lang="en-US" altLang="zh-CN"/>
          </a:p>
        </p:txBody>
      </p:sp>
      <p:sp>
        <p:nvSpPr>
          <p:cNvPr id="9" name="文本框 8"/>
          <p:cNvSpPr txBox="1"/>
          <p:nvPr/>
        </p:nvSpPr>
        <p:spPr>
          <a:xfrm>
            <a:off x="770890" y="3329305"/>
            <a:ext cx="10136505" cy="969010"/>
          </a:xfrm>
          <a:prstGeom prst="rect">
            <a:avLst/>
          </a:prstGeom>
          <a:noFill/>
        </p:spPr>
        <p:txBody>
          <a:bodyPr wrap="square" rtlCol="0">
            <a:noAutofit/>
          </a:bodyPr>
          <a:p>
            <a:pPr fontAlgn="auto">
              <a:lnSpc>
                <a:spcPct val="150000"/>
              </a:lnSpc>
            </a:pPr>
            <a:r>
              <a:rPr lang="zh-CN" altLang="en-US" sz="2000" b="1"/>
              <a:t>（</a:t>
            </a:r>
            <a:r>
              <a:rPr lang="en-US" altLang="zh-CN" sz="2000" b="1"/>
              <a:t>2</a:t>
            </a:r>
            <a:r>
              <a:rPr lang="zh-CN" altLang="en-US" sz="2000" b="1"/>
              <a:t>）如在收到入围通知书后未收到邮件，请联系招标代理工作人员：</a:t>
            </a:r>
            <a:r>
              <a:rPr lang="en-US" altLang="zh-CN" sz="2000" b="1"/>
              <a:t>18050333566</a:t>
            </a:r>
            <a:endParaRPr lang="en-US" altLang="zh-CN" sz="2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250" fill="hold"/>
                                        <p:tgtEl>
                                          <p:spTgt spid="4"/>
                                        </p:tgtEl>
                                        <p:attrNameLst>
                                          <p:attrName>ppt_x</p:attrName>
                                        </p:attrNameLst>
                                      </p:cBhvr>
                                      <p:tavLst>
                                        <p:tav tm="0">
                                          <p:val>
                                            <p:strVal val="1+#ppt_w/2"/>
                                          </p:val>
                                        </p:tav>
                                        <p:tav tm="100000">
                                          <p:val>
                                            <p:strVal val="#ppt_x"/>
                                          </p:val>
                                        </p:tav>
                                      </p:tavLst>
                                    </p:anim>
                                    <p:anim calcmode="lin" valueType="num">
                                      <p:cBhvr additive="base">
                                        <p:cTn id="15"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4" name="MH_SubTitle_2"/>
          <p:cNvSpPr/>
          <p:nvPr>
            <p:custDataLst>
              <p:tags r:id="rId2"/>
            </p:custDataLst>
          </p:nvPr>
        </p:nvSpPr>
        <p:spPr>
          <a:xfrm>
            <a:off x="1189355" y="250190"/>
            <a:ext cx="4759960" cy="68707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1"/>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招募应答文件上传</a:t>
            </a:r>
            <a:r>
              <a:rPr lang="zh-CN" sz="2400" b="1" dirty="0" smtClean="0">
                <a:solidFill>
                  <a:schemeClr val="bg1"/>
                </a:solidFill>
                <a:latin typeface="微软雅黑" panose="020B0503020204020204" charset="-122"/>
                <a:ea typeface="微软雅黑" panose="020B0503020204020204" charset="-122"/>
                <a:cs typeface="+mn-ea"/>
                <a:sym typeface="+mn-ea"/>
              </a:rPr>
              <a:t>常见问题</a:t>
            </a:r>
            <a:r>
              <a:rPr lang="zh-CN" sz="2400" b="1" dirty="0" smtClean="0">
                <a:solidFill>
                  <a:schemeClr val="bg1"/>
                </a:solidFill>
                <a:latin typeface="微软雅黑" panose="020B0503020204020204" charset="-122"/>
                <a:ea typeface="微软雅黑" panose="020B0503020204020204" charset="-122"/>
                <a:cs typeface="+mn-ea"/>
                <a:sym typeface="+mn-ea"/>
              </a:rPr>
              <a:t>解答</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5" name="MH_Other_2"/>
          <p:cNvSpPr/>
          <p:nvPr>
            <p:custDataLst>
              <p:tags r:id="rId3"/>
            </p:custDataLst>
          </p:nvPr>
        </p:nvSpPr>
        <p:spPr>
          <a:xfrm>
            <a:off x="516255" y="250190"/>
            <a:ext cx="673100" cy="687070"/>
          </a:xfrm>
          <a:prstGeom prst="ellipse">
            <a:avLst/>
          </a:prstGeom>
          <a:solidFill>
            <a:srgbClr val="FFFFFF"/>
          </a:solidFill>
          <a:ln w="57150" cap="flat" cmpd="sng" algn="ctr">
            <a:solidFill>
              <a:schemeClr val="tx1"/>
            </a:solidFill>
            <a:prstDash val="solid"/>
          </a:ln>
          <a:effectLst/>
        </p:spPr>
        <p:txBody>
          <a:bodyPr lIns="0" tIns="0" rIns="0" bIns="0" anchor="ctr"/>
          <a:p>
            <a:pPr algn="ctr">
              <a:defRPr/>
            </a:pPr>
            <a:r>
              <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rPr>
              <a:t>3</a:t>
            </a:r>
            <a:endPar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endParaRPr>
          </a:p>
        </p:txBody>
      </p:sp>
      <p:sp>
        <p:nvSpPr>
          <p:cNvPr id="6" name="文本框 5"/>
          <p:cNvSpPr txBox="1"/>
          <p:nvPr/>
        </p:nvSpPr>
        <p:spPr>
          <a:xfrm>
            <a:off x="770890" y="937260"/>
            <a:ext cx="10392410" cy="645160"/>
          </a:xfrm>
          <a:prstGeom prst="rect">
            <a:avLst/>
          </a:prstGeom>
          <a:noFill/>
        </p:spPr>
        <p:txBody>
          <a:bodyPr wrap="square" rtlCol="0">
            <a:spAutoFit/>
          </a:bodyPr>
          <a:p>
            <a:pPr fontAlgn="auto">
              <a:lnSpc>
                <a:spcPct val="150000"/>
              </a:lnSpc>
            </a:pPr>
            <a:r>
              <a:rPr lang="zh-CN" altLang="en-US" sz="2400" b="1">
                <a:sym typeface="+mn-ea"/>
              </a:rPr>
              <a:t>问题</a:t>
            </a:r>
            <a:r>
              <a:rPr lang="en-US" altLang="zh-CN" sz="2400" b="1">
                <a:sym typeface="+mn-ea"/>
              </a:rPr>
              <a:t>4</a:t>
            </a:r>
            <a:r>
              <a:rPr lang="zh-CN" altLang="en-US" sz="2400" b="1">
                <a:sym typeface="+mn-ea"/>
              </a:rPr>
              <a:t>：如何开具标书费（报名费）发票？</a:t>
            </a:r>
            <a:endParaRPr lang="zh-CN" altLang="en-US" sz="2400" b="1"/>
          </a:p>
        </p:txBody>
      </p:sp>
      <p:sp>
        <p:nvSpPr>
          <p:cNvPr id="2" name="文本框 1"/>
          <p:cNvSpPr txBox="1"/>
          <p:nvPr/>
        </p:nvSpPr>
        <p:spPr>
          <a:xfrm>
            <a:off x="770890" y="1823720"/>
            <a:ext cx="10231120" cy="1199515"/>
          </a:xfrm>
          <a:prstGeom prst="rect">
            <a:avLst/>
          </a:prstGeom>
          <a:noFill/>
        </p:spPr>
        <p:txBody>
          <a:bodyPr wrap="square" rtlCol="0">
            <a:noAutofit/>
          </a:bodyPr>
          <a:p>
            <a:pPr fontAlgn="auto">
              <a:lnSpc>
                <a:spcPct val="150000"/>
              </a:lnSpc>
            </a:pPr>
            <a:r>
              <a:rPr lang="zh-CN" altLang="en-US" sz="2000" b="1"/>
              <a:t>报名成功并下载招募文件后，将附件《开票信息及发票邮寄信息》填写完整后发至邮箱</a:t>
            </a:r>
            <a:r>
              <a:rPr lang="en-US" altLang="zh-CN" sz="2000" b="1"/>
              <a:t>gaosixuan@chinaccs.cn</a:t>
            </a:r>
            <a:r>
              <a:rPr lang="zh-CN" altLang="en-US" sz="2000" b="1"/>
              <a:t>。我司在收到</a:t>
            </a:r>
            <a:r>
              <a:rPr lang="en-US" altLang="zh-CN" sz="2000" b="1"/>
              <a:t>“</a:t>
            </a:r>
            <a:r>
              <a:rPr lang="zh-CN" altLang="en-US" sz="2000" b="1"/>
              <a:t>沃支付</a:t>
            </a:r>
            <a:r>
              <a:rPr lang="en-US" altLang="zh-CN" sz="2000" b="1"/>
              <a:t>”</a:t>
            </a:r>
            <a:r>
              <a:rPr lang="zh-CN" altLang="en-US" sz="2000" b="1"/>
              <a:t>平台将贵司标书费费用转账至我司后，提交贵司的开票申请。</a:t>
            </a:r>
            <a:endParaRPr lang="zh-CN" altLang="en-US" sz="2000" b="1"/>
          </a:p>
          <a:p>
            <a:r>
              <a:rPr lang="en-US" altLang="zh-CN"/>
              <a:t>   </a:t>
            </a:r>
            <a:endParaRPr lang="en-US" altLang="zh-CN"/>
          </a:p>
        </p:txBody>
      </p:sp>
      <p:graphicFrame>
        <p:nvGraphicFramePr>
          <p:cNvPr id="3" name="对象 2">
            <a:hlinkClick r:id="" action="ppaction://ole?verb="/>
          </p:cNvPr>
          <p:cNvGraphicFramePr>
            <a:graphicFrameLocks noChangeAspect="1"/>
          </p:cNvGraphicFramePr>
          <p:nvPr/>
        </p:nvGraphicFramePr>
        <p:xfrm>
          <a:off x="11002010" y="1254125"/>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4" imgW="971550" imgH="952500" progId="Excel.Sheet.8">
                  <p:embed/>
                </p:oleObj>
              </mc:Choice>
              <mc:Fallback>
                <p:oleObj name="" showAsIcon="1" r:id="rId4" imgW="971550" imgH="952500" progId="Excel.Sheet.8">
                  <p:embed/>
                  <p:pic>
                    <p:nvPicPr>
                      <p:cNvPr id="0" name="图片 1024"/>
                      <p:cNvPicPr/>
                      <p:nvPr/>
                    </p:nvPicPr>
                    <p:blipFill>
                      <a:blip r:embed="rId5"/>
                      <a:stretch>
                        <a:fillRect/>
                      </a:stretch>
                    </p:blipFill>
                    <p:spPr>
                      <a:xfrm>
                        <a:off x="11002010" y="1254125"/>
                        <a:ext cx="971550" cy="9525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250" fill="hold"/>
                                        <p:tgtEl>
                                          <p:spTgt spid="4"/>
                                        </p:tgtEl>
                                        <p:attrNameLst>
                                          <p:attrName>ppt_x</p:attrName>
                                        </p:attrNameLst>
                                      </p:cBhvr>
                                      <p:tavLst>
                                        <p:tav tm="0">
                                          <p:val>
                                            <p:strVal val="1+#ppt_w/2"/>
                                          </p:val>
                                        </p:tav>
                                        <p:tav tm="100000">
                                          <p:val>
                                            <p:strVal val="#ppt_x"/>
                                          </p:val>
                                        </p:tav>
                                      </p:tavLst>
                                    </p:anim>
                                    <p:anim calcmode="lin" valueType="num">
                                      <p:cBhvr additive="base">
                                        <p:cTn id="15"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7" name="MH_SubTitle_1"/>
          <p:cNvSpPr/>
          <p:nvPr>
            <p:custDataLst>
              <p:tags r:id="rId2"/>
            </p:custDataLst>
          </p:nvPr>
        </p:nvSpPr>
        <p:spPr>
          <a:xfrm>
            <a:off x="4244340" y="2174875"/>
            <a:ext cx="4180205" cy="80518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招募文件购买</a:t>
            </a:r>
            <a:endParaRPr lang="en-US" altLang="zh-CN" sz="2800" b="1"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58" name="MH_Other_1"/>
          <p:cNvSpPr/>
          <p:nvPr>
            <p:custDataLst>
              <p:tags r:id="rId3"/>
            </p:custDataLst>
          </p:nvPr>
        </p:nvSpPr>
        <p:spPr>
          <a:xfrm>
            <a:off x="3539368" y="2174881"/>
            <a:ext cx="803628" cy="805301"/>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1</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sp>
        <p:nvSpPr>
          <p:cNvPr id="59" name="MH_SubTitle_2"/>
          <p:cNvSpPr/>
          <p:nvPr>
            <p:custDataLst>
              <p:tags r:id="rId4"/>
            </p:custDataLst>
          </p:nvPr>
        </p:nvSpPr>
        <p:spPr>
          <a:xfrm>
            <a:off x="4244340" y="3435350"/>
            <a:ext cx="4180205" cy="80518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bg1">
              <a:lumMod val="75000"/>
            </a:schemeClr>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招募</a:t>
            </a:r>
            <a:r>
              <a:rPr altLang="en-US" sz="2400" b="1" dirty="0" smtClean="0">
                <a:solidFill>
                  <a:schemeClr val="bg1"/>
                </a:solidFill>
                <a:latin typeface="微软雅黑" panose="020B0503020204020204" charset="-122"/>
                <a:ea typeface="微软雅黑" panose="020B0503020204020204" charset="-122"/>
                <a:cs typeface="+mn-ea"/>
                <a:sym typeface="+mn-ea"/>
              </a:rPr>
              <a:t>应答文件</a:t>
            </a:r>
            <a:r>
              <a:rPr altLang="en-US" sz="2400" b="1" dirty="0" smtClean="0">
                <a:solidFill>
                  <a:schemeClr val="bg1"/>
                </a:solidFill>
                <a:latin typeface="微软雅黑" panose="020B0503020204020204" charset="-122"/>
                <a:ea typeface="微软雅黑" panose="020B0503020204020204" charset="-122"/>
                <a:cs typeface="+mn-ea"/>
                <a:sym typeface="+mn-ea"/>
              </a:rPr>
              <a:t>上传</a:t>
            </a:r>
            <a:endParaRPr alt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MH_Other_2"/>
          <p:cNvSpPr/>
          <p:nvPr>
            <p:custDataLst>
              <p:tags r:id="rId5"/>
            </p:custDataLst>
          </p:nvPr>
        </p:nvSpPr>
        <p:spPr>
          <a:xfrm>
            <a:off x="3539368" y="3424352"/>
            <a:ext cx="803628" cy="805301"/>
          </a:xfrm>
          <a:prstGeom prst="ellipse">
            <a:avLst/>
          </a:prstGeom>
          <a:solidFill>
            <a:srgbClr val="FFFFFF"/>
          </a:solidFill>
          <a:ln w="57150" cap="flat" cmpd="sng" algn="ctr">
            <a:solidFill>
              <a:schemeClr val="bg1">
                <a:lumMod val="75000"/>
              </a:schemeClr>
            </a:solidFill>
            <a:prstDash val="solid"/>
          </a:ln>
          <a:effectLst/>
        </p:spPr>
        <p:txBody>
          <a:bodyPr lIns="0" tIns="0" rIns="0" bIns="0" anchor="ctr"/>
          <a:p>
            <a:pPr algn="ctr">
              <a:defRPr/>
            </a:pPr>
            <a:r>
              <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rPr>
              <a:t>2</a:t>
            </a:r>
            <a:endParaRPr lang="en-US" altLang="zh-CN" sz="3200" kern="0" dirty="0">
              <a:solidFill>
                <a:schemeClr val="bg1">
                  <a:lumMod val="75000"/>
                </a:schemeClr>
              </a:solidFill>
              <a:latin typeface="Impact" panose="020B0806030902050204" pitchFamily="34" charset="0"/>
              <a:ea typeface="微软雅黑" panose="020B0503020204020204" charset="-122"/>
              <a:sym typeface="Arial" panose="020B0604020202020204" pitchFamily="34" charset="0"/>
            </a:endParaRPr>
          </a:p>
        </p:txBody>
      </p:sp>
      <p:sp>
        <p:nvSpPr>
          <p:cNvPr id="4" name="MH_SubTitle_2"/>
          <p:cNvSpPr/>
          <p:nvPr>
            <p:custDataLst>
              <p:tags r:id="rId6"/>
            </p:custDataLst>
          </p:nvPr>
        </p:nvSpPr>
        <p:spPr>
          <a:xfrm>
            <a:off x="4244340" y="4755515"/>
            <a:ext cx="4180205" cy="80581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1"/>
          </a:solidFill>
          <a:ln w="25400" cap="flat" cmpd="sng" algn="ctr">
            <a:noFill/>
            <a:prstDash val="solid"/>
          </a:ln>
          <a:effectLst/>
        </p:spPr>
        <p:txBody>
          <a:bodyPr lIns="0" tIns="0" rIns="0" bIns="0" anchor="ctr">
            <a:noAutofit/>
          </a:bodyPr>
          <a:p>
            <a:pPr fontAlgn="base">
              <a:spcBef>
                <a:spcPct val="0"/>
              </a:spcBef>
              <a:spcAft>
                <a:spcPct val="0"/>
              </a:spcAft>
            </a:pPr>
            <a:r>
              <a:rPr lang="en-US" sz="2400" b="1" dirty="0" smtClean="0">
                <a:solidFill>
                  <a:schemeClr val="bg1"/>
                </a:solidFill>
                <a:latin typeface="微软雅黑" panose="020B0503020204020204" charset="-122"/>
                <a:ea typeface="微软雅黑" panose="020B0503020204020204" charset="-122"/>
                <a:cs typeface="+mn-ea"/>
                <a:sym typeface="Arial" panose="020B0604020202020204" pitchFamily="34" charset="0"/>
              </a:rPr>
              <a:t>    </a:t>
            </a:r>
            <a:r>
              <a:rPr altLang="en-US" sz="2400" b="1" dirty="0" smtClean="0">
                <a:solidFill>
                  <a:schemeClr val="bg1"/>
                </a:solidFill>
                <a:latin typeface="微软雅黑" panose="020B0503020204020204" charset="-122"/>
                <a:ea typeface="微软雅黑" panose="020B0503020204020204" charset="-122"/>
                <a:cs typeface="+mn-ea"/>
                <a:sym typeface="+mn-ea"/>
              </a:rPr>
              <a:t>应答文件上传</a:t>
            </a:r>
            <a:r>
              <a:rPr lang="zh-CN" sz="2400" b="1" dirty="0" smtClean="0">
                <a:solidFill>
                  <a:schemeClr val="bg1"/>
                </a:solidFill>
                <a:latin typeface="微软雅黑" panose="020B0503020204020204" charset="-122"/>
                <a:ea typeface="微软雅黑" panose="020B0503020204020204" charset="-122"/>
                <a:cs typeface="+mn-ea"/>
                <a:sym typeface="+mn-ea"/>
              </a:rPr>
              <a:t>常见问题</a:t>
            </a:r>
            <a:r>
              <a:rPr lang="zh-CN" sz="2400" b="1" dirty="0" smtClean="0">
                <a:solidFill>
                  <a:schemeClr val="bg1"/>
                </a:solidFill>
                <a:latin typeface="微软雅黑" panose="020B0503020204020204" charset="-122"/>
                <a:ea typeface="微软雅黑" panose="020B0503020204020204" charset="-122"/>
                <a:cs typeface="+mn-ea"/>
                <a:sym typeface="+mn-ea"/>
              </a:rPr>
              <a:t>解答</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5" name="MH_Other_2"/>
          <p:cNvSpPr/>
          <p:nvPr>
            <p:custDataLst>
              <p:tags r:id="rId7"/>
            </p:custDataLst>
          </p:nvPr>
        </p:nvSpPr>
        <p:spPr>
          <a:xfrm>
            <a:off x="3526155" y="4755515"/>
            <a:ext cx="816610" cy="805815"/>
          </a:xfrm>
          <a:prstGeom prst="ellipse">
            <a:avLst/>
          </a:prstGeom>
          <a:solidFill>
            <a:srgbClr val="FFFFFF"/>
          </a:solidFill>
          <a:ln w="57150" cap="flat" cmpd="sng" algn="ctr">
            <a:solidFill>
              <a:schemeClr val="tx1"/>
            </a:solidFill>
            <a:prstDash val="solid"/>
          </a:ln>
          <a:effectLst/>
        </p:spPr>
        <p:txBody>
          <a:bodyPr lIns="0" tIns="0" rIns="0" bIns="0" anchor="ctr"/>
          <a:p>
            <a:pPr algn="ctr">
              <a:defRPr/>
            </a:pPr>
            <a:r>
              <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rPr>
              <a:t>3</a:t>
            </a:r>
            <a:endParaRPr lang="en-US" altLang="zh-CN" sz="3200" kern="0" dirty="0">
              <a:solidFill>
                <a:schemeClr val="tx1"/>
              </a:solidFill>
              <a:latin typeface="Impact" panose="020B0806030902050204" pitchFamily="34" charset="0"/>
              <a:ea typeface="微软雅黑" panose="020B0503020204020204" charset="-122"/>
              <a:sym typeface="Arial" panose="020B0604020202020204" pitchFamily="34" charset="0"/>
            </a:endParaRPr>
          </a:p>
        </p:txBody>
      </p:sp>
      <p:sp>
        <p:nvSpPr>
          <p:cNvPr id="2" name="MH_SubTitle_1"/>
          <p:cNvSpPr/>
          <p:nvPr>
            <p:custDataLst>
              <p:tags r:id="rId8"/>
            </p:custDataLst>
          </p:nvPr>
        </p:nvSpPr>
        <p:spPr>
          <a:xfrm>
            <a:off x="1213485" y="258445"/>
            <a:ext cx="3394710"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目录</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9"/>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0</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by="(-#ppt_w*2)" calcmode="lin" valueType="num">
                                      <p:cBhvr rctx="PPT">
                                        <p:cTn id="7" dur="500" autoRev="1" fill="hold">
                                          <p:stCondLst>
                                            <p:cond delay="0"/>
                                          </p:stCondLst>
                                        </p:cTn>
                                        <p:tgtEl>
                                          <p:spTgt spid="58"/>
                                        </p:tgtEl>
                                        <p:attrNameLst>
                                          <p:attrName>ppt_w</p:attrName>
                                        </p:attrNameLst>
                                      </p:cBhvr>
                                    </p:anim>
                                    <p:anim by="(#ppt_w*0.50)" calcmode="lin" valueType="num">
                                      <p:cBhvr>
                                        <p:cTn id="8" dur="500" decel="50000" autoRev="1" fill="hold">
                                          <p:stCondLst>
                                            <p:cond delay="0"/>
                                          </p:stCondLst>
                                        </p:cTn>
                                        <p:tgtEl>
                                          <p:spTgt spid="58"/>
                                        </p:tgtEl>
                                        <p:attrNameLst>
                                          <p:attrName>ppt_x</p:attrName>
                                        </p:attrNameLst>
                                      </p:cBhvr>
                                    </p:anim>
                                    <p:anim from="(-#ppt_h/2)" to="(#ppt_y)" calcmode="lin" valueType="num">
                                      <p:cBhvr>
                                        <p:cTn id="9" dur="1000" fill="hold">
                                          <p:stCondLst>
                                            <p:cond delay="0"/>
                                          </p:stCondLst>
                                        </p:cTn>
                                        <p:tgtEl>
                                          <p:spTgt spid="58"/>
                                        </p:tgtEl>
                                        <p:attrNameLst>
                                          <p:attrName>ppt_y</p:attrName>
                                        </p:attrNameLst>
                                      </p:cBhvr>
                                    </p:anim>
                                    <p:animRot by="21600000">
                                      <p:cBhvr>
                                        <p:cTn id="10" dur="1000" fill="hold">
                                          <p:stCondLst>
                                            <p:cond delay="0"/>
                                          </p:stCondLst>
                                        </p:cTn>
                                        <p:tgtEl>
                                          <p:spTgt spid="58"/>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par>
                          <p:cTn id="16" fill="hold">
                            <p:stCondLst>
                              <p:cond delay="2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60"/>
                                        </p:tgtEl>
                                        <p:attrNameLst>
                                          <p:attrName>style.visibility</p:attrName>
                                        </p:attrNameLst>
                                      </p:cBhvr>
                                      <p:to>
                                        <p:strVal val="visible"/>
                                      </p:to>
                                    </p:set>
                                    <p:anim by="(-#ppt_w*2)" calcmode="lin" valueType="num">
                                      <p:cBhvr rctx="PPT">
                                        <p:cTn id="19" dur="500" autoRev="1" fill="hold">
                                          <p:stCondLst>
                                            <p:cond delay="0"/>
                                          </p:stCondLst>
                                        </p:cTn>
                                        <p:tgtEl>
                                          <p:spTgt spid="60"/>
                                        </p:tgtEl>
                                        <p:attrNameLst>
                                          <p:attrName>ppt_w</p:attrName>
                                        </p:attrNameLst>
                                      </p:cBhvr>
                                    </p:anim>
                                    <p:anim by="(#ppt_w*0.50)" calcmode="lin" valueType="num">
                                      <p:cBhvr>
                                        <p:cTn id="20" dur="500" decel="50000" autoRev="1" fill="hold">
                                          <p:stCondLst>
                                            <p:cond delay="0"/>
                                          </p:stCondLst>
                                        </p:cTn>
                                        <p:tgtEl>
                                          <p:spTgt spid="60"/>
                                        </p:tgtEl>
                                        <p:attrNameLst>
                                          <p:attrName>ppt_x</p:attrName>
                                        </p:attrNameLst>
                                      </p:cBhvr>
                                    </p:anim>
                                    <p:anim from="(-#ppt_h/2)" to="(#ppt_y)" calcmode="lin" valueType="num">
                                      <p:cBhvr>
                                        <p:cTn id="21" dur="1000" fill="hold">
                                          <p:stCondLst>
                                            <p:cond delay="0"/>
                                          </p:stCondLst>
                                        </p:cTn>
                                        <p:tgtEl>
                                          <p:spTgt spid="60"/>
                                        </p:tgtEl>
                                        <p:attrNameLst>
                                          <p:attrName>ppt_y</p:attrName>
                                        </p:attrNameLst>
                                      </p:cBhvr>
                                    </p:anim>
                                    <p:animRot by="21600000">
                                      <p:cBhvr>
                                        <p:cTn id="22" dur="1000" fill="hold">
                                          <p:stCondLst>
                                            <p:cond delay="0"/>
                                          </p:stCondLst>
                                        </p:cTn>
                                        <p:tgtEl>
                                          <p:spTgt spid="60"/>
                                        </p:tgtEl>
                                        <p:attrNameLst>
                                          <p:attrName>r</p:attrName>
                                        </p:attrNameLst>
                                      </p:cBhvr>
                                    </p:animRot>
                                  </p:childTnLst>
                                </p:cTn>
                              </p:par>
                            </p:childTnLst>
                          </p:cTn>
                        </p:par>
                        <p:par>
                          <p:cTn id="23" fill="hold">
                            <p:stCondLst>
                              <p:cond delay="3250"/>
                            </p:stCondLst>
                            <p:childTnLst>
                              <p:par>
                                <p:cTn id="24" presetID="2" presetClass="entr" presetSubtype="2" accel="4000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additive="base">
                                        <p:cTn id="26" dur="1250" fill="hold"/>
                                        <p:tgtEl>
                                          <p:spTgt spid="59"/>
                                        </p:tgtEl>
                                        <p:attrNameLst>
                                          <p:attrName>ppt_x</p:attrName>
                                        </p:attrNameLst>
                                      </p:cBhvr>
                                      <p:tavLst>
                                        <p:tav tm="0">
                                          <p:val>
                                            <p:strVal val="1+#ppt_w/2"/>
                                          </p:val>
                                        </p:tav>
                                        <p:tav tm="100000">
                                          <p:val>
                                            <p:strVal val="#ppt_x"/>
                                          </p:val>
                                        </p:tav>
                                      </p:tavLst>
                                    </p:anim>
                                    <p:anim calcmode="lin" valueType="num">
                                      <p:cBhvr additive="base">
                                        <p:cTn id="27" dur="1250" fill="hold"/>
                                        <p:tgtEl>
                                          <p:spTgt spid="59"/>
                                        </p:tgtEl>
                                        <p:attrNameLst>
                                          <p:attrName>ppt_y</p:attrName>
                                        </p:attrNameLst>
                                      </p:cBhvr>
                                      <p:tavLst>
                                        <p:tav tm="0">
                                          <p:val>
                                            <p:strVal val="#ppt_y"/>
                                          </p:val>
                                        </p:tav>
                                        <p:tav tm="100000">
                                          <p:val>
                                            <p:strVal val="#ppt_y"/>
                                          </p:val>
                                        </p:tav>
                                      </p:tavLst>
                                    </p:anim>
                                  </p:childTnLst>
                                </p:cTn>
                              </p:par>
                            </p:childTnLst>
                          </p:cTn>
                        </p:par>
                        <p:par>
                          <p:cTn id="28" fill="hold">
                            <p:stCondLst>
                              <p:cond delay="475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 by="(-#ppt_w*2)" calcmode="lin" valueType="num">
                                      <p:cBhvr rctx="PPT">
                                        <p:cTn id="31" dur="500" autoRev="1" fill="hold">
                                          <p:stCondLst>
                                            <p:cond delay="0"/>
                                          </p:stCondLst>
                                        </p:cTn>
                                        <p:tgtEl>
                                          <p:spTgt spid="5"/>
                                        </p:tgtEl>
                                        <p:attrNameLst>
                                          <p:attrName>ppt_w</p:attrName>
                                        </p:attrNameLst>
                                      </p:cBhvr>
                                    </p:anim>
                                    <p:anim by="(#ppt_w*0.50)" calcmode="lin" valueType="num">
                                      <p:cBhvr>
                                        <p:cTn id="32" dur="500" decel="50000" autoRev="1" fill="hold">
                                          <p:stCondLst>
                                            <p:cond delay="0"/>
                                          </p:stCondLst>
                                        </p:cTn>
                                        <p:tgtEl>
                                          <p:spTgt spid="5"/>
                                        </p:tgtEl>
                                        <p:attrNameLst>
                                          <p:attrName>ppt_x</p:attrName>
                                        </p:attrNameLst>
                                      </p:cBhvr>
                                    </p:anim>
                                    <p:anim from="(-#ppt_h/2)" to="(#ppt_y)" calcmode="lin" valueType="num">
                                      <p:cBhvr>
                                        <p:cTn id="33" dur="1000" fill="hold">
                                          <p:stCondLst>
                                            <p:cond delay="0"/>
                                          </p:stCondLst>
                                        </p:cTn>
                                        <p:tgtEl>
                                          <p:spTgt spid="5"/>
                                        </p:tgtEl>
                                        <p:attrNameLst>
                                          <p:attrName>ppt_y</p:attrName>
                                        </p:attrNameLst>
                                      </p:cBhvr>
                                    </p:anim>
                                    <p:animRot by="21600000">
                                      <p:cBhvr>
                                        <p:cTn id="34" dur="1000" fill="hold">
                                          <p:stCondLst>
                                            <p:cond delay="0"/>
                                          </p:stCondLst>
                                        </p:cTn>
                                        <p:tgtEl>
                                          <p:spTgt spid="5"/>
                                        </p:tgtEl>
                                        <p:attrNameLst>
                                          <p:attrName>r</p:attrName>
                                        </p:attrNameLst>
                                      </p:cBhvr>
                                    </p:animRot>
                                  </p:childTnLst>
                                </p:cTn>
                              </p:par>
                            </p:childTnLst>
                          </p:cTn>
                        </p:par>
                        <p:par>
                          <p:cTn id="35" fill="hold">
                            <p:stCondLst>
                              <p:cond delay="5500"/>
                            </p:stCondLst>
                            <p:childTnLst>
                              <p:par>
                                <p:cTn id="36" presetID="2" presetClass="entr" presetSubtype="2" accel="40000"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1250" fill="hold"/>
                                        <p:tgtEl>
                                          <p:spTgt spid="4"/>
                                        </p:tgtEl>
                                        <p:attrNameLst>
                                          <p:attrName>ppt_x</p:attrName>
                                        </p:attrNameLst>
                                      </p:cBhvr>
                                      <p:tavLst>
                                        <p:tav tm="0">
                                          <p:val>
                                            <p:strVal val="1+#ppt_w/2"/>
                                          </p:val>
                                        </p:tav>
                                        <p:tav tm="100000">
                                          <p:val>
                                            <p:strVal val="#ppt_x"/>
                                          </p:val>
                                        </p:tav>
                                      </p:tavLst>
                                    </p:anim>
                                    <p:anim calcmode="lin" valueType="num">
                                      <p:cBhvr additive="base">
                                        <p:cTn id="39" dur="1250" fill="hold"/>
                                        <p:tgtEl>
                                          <p:spTgt spid="4"/>
                                        </p:tgtEl>
                                        <p:attrNameLst>
                                          <p:attrName>ppt_y</p:attrName>
                                        </p:attrNameLst>
                                      </p:cBhvr>
                                      <p:tavLst>
                                        <p:tav tm="0">
                                          <p:val>
                                            <p:strVal val="#ppt_y"/>
                                          </p:val>
                                        </p:tav>
                                        <p:tav tm="100000">
                                          <p:val>
                                            <p:strVal val="#ppt_y"/>
                                          </p:val>
                                        </p:tav>
                                      </p:tavLst>
                                    </p:anim>
                                  </p:childTnLst>
                                </p:cTn>
                              </p:par>
                            </p:childTnLst>
                          </p:cTn>
                        </p:par>
                        <p:par>
                          <p:cTn id="40" fill="hold">
                            <p:stCondLst>
                              <p:cond delay="70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11"/>
                                        </p:tgtEl>
                                        <p:attrNameLst>
                                          <p:attrName>style.visibility</p:attrName>
                                        </p:attrNameLst>
                                      </p:cBhvr>
                                      <p:to>
                                        <p:strVal val="visible"/>
                                      </p:to>
                                    </p:set>
                                    <p:anim by="(-#ppt_w*2)" calcmode="lin" valueType="num">
                                      <p:cBhvr rctx="PPT">
                                        <p:cTn id="43" dur="500" autoRev="1" fill="hold">
                                          <p:stCondLst>
                                            <p:cond delay="0"/>
                                          </p:stCondLst>
                                        </p:cTn>
                                        <p:tgtEl>
                                          <p:spTgt spid="11"/>
                                        </p:tgtEl>
                                        <p:attrNameLst>
                                          <p:attrName>ppt_w</p:attrName>
                                        </p:attrNameLst>
                                      </p:cBhvr>
                                    </p:anim>
                                    <p:anim by="(#ppt_w*0.50)" calcmode="lin" valueType="num">
                                      <p:cBhvr>
                                        <p:cTn id="44" dur="500" decel="50000" autoRev="1" fill="hold">
                                          <p:stCondLst>
                                            <p:cond delay="0"/>
                                          </p:stCondLst>
                                        </p:cTn>
                                        <p:tgtEl>
                                          <p:spTgt spid="11"/>
                                        </p:tgtEl>
                                        <p:attrNameLst>
                                          <p:attrName>ppt_x</p:attrName>
                                        </p:attrNameLst>
                                      </p:cBhvr>
                                    </p:anim>
                                    <p:anim from="(-#ppt_h/2)" to="(#ppt_y)" calcmode="lin" valueType="num">
                                      <p:cBhvr>
                                        <p:cTn id="45" dur="1000" fill="hold">
                                          <p:stCondLst>
                                            <p:cond delay="0"/>
                                          </p:stCondLst>
                                        </p:cTn>
                                        <p:tgtEl>
                                          <p:spTgt spid="11"/>
                                        </p:tgtEl>
                                        <p:attrNameLst>
                                          <p:attrName>ppt_y</p:attrName>
                                        </p:attrNameLst>
                                      </p:cBhvr>
                                    </p:anim>
                                    <p:animRot by="21600000">
                                      <p:cBhvr>
                                        <p:cTn id="46" dur="1000" fill="hold">
                                          <p:stCondLst>
                                            <p:cond delay="0"/>
                                          </p:stCondLst>
                                        </p:cTn>
                                        <p:tgtEl>
                                          <p:spTgt spid="11"/>
                                        </p:tgtEl>
                                        <p:attrNameLst>
                                          <p:attrName>r</p:attrName>
                                        </p:attrNameLst>
                                      </p:cBhvr>
                                    </p:animRot>
                                  </p:childTnLst>
                                </p:cTn>
                              </p:par>
                            </p:childTnLst>
                          </p:cTn>
                        </p:par>
                        <p:par>
                          <p:cTn id="47" fill="hold">
                            <p:stCondLst>
                              <p:cond delay="7750"/>
                            </p:stCondLst>
                            <p:childTnLst>
                              <p:par>
                                <p:cTn id="48" presetID="2" presetClass="entr" presetSubtype="2" accel="40000"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additive="base">
                                        <p:cTn id="50" dur="1250" fill="hold"/>
                                        <p:tgtEl>
                                          <p:spTgt spid="2"/>
                                        </p:tgtEl>
                                        <p:attrNameLst>
                                          <p:attrName>ppt_x</p:attrName>
                                        </p:attrNameLst>
                                      </p:cBhvr>
                                      <p:tavLst>
                                        <p:tav tm="0">
                                          <p:val>
                                            <p:strVal val="1+#ppt_w/2"/>
                                          </p:val>
                                        </p:tav>
                                        <p:tav tm="100000">
                                          <p:val>
                                            <p:strVal val="#ppt_x"/>
                                          </p:val>
                                        </p:tav>
                                      </p:tavLst>
                                    </p:anim>
                                    <p:anim calcmode="lin" valueType="num">
                                      <p:cBhvr additive="base">
                                        <p:cTn id="51" dur="12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animBg="1"/>
      <p:bldP spid="59" grpId="0" bldLvl="0" animBg="1"/>
      <p:bldP spid="60" grpId="0" animBg="1"/>
      <p:bldP spid="4" grpId="0" bldLvl="0" animBg="1"/>
      <p:bldP spid="5" grpId="0" animBg="1"/>
      <p:bldP spid="2" grpId="0" bldLvl="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2" name="文本框 1"/>
          <p:cNvSpPr txBox="1"/>
          <p:nvPr/>
        </p:nvSpPr>
        <p:spPr>
          <a:xfrm>
            <a:off x="428625" y="1292225"/>
            <a:ext cx="11444605" cy="3592830"/>
          </a:xfrm>
          <a:prstGeom prst="rect">
            <a:avLst/>
          </a:prstGeom>
          <a:noFill/>
        </p:spPr>
        <p:txBody>
          <a:bodyPr wrap="square" rtlCol="0">
            <a:noAutofit/>
          </a:bodyPr>
          <a:p>
            <a:pPr fontAlgn="auto">
              <a:lnSpc>
                <a:spcPct val="150000"/>
              </a:lnSpc>
            </a:pPr>
            <a:r>
              <a:rPr lang="zh-CN" altLang="en-US" sz="2800" b="1"/>
              <a:t>（</a:t>
            </a:r>
            <a:r>
              <a:rPr lang="en-US" altLang="zh-CN" sz="2800" b="1"/>
              <a:t>1</a:t>
            </a:r>
            <a:r>
              <a:rPr lang="zh-CN" altLang="en-US" sz="2800" b="1"/>
              <a:t>）合作方门户网址：https://www.cuecp.cn/#/register/home</a:t>
            </a:r>
            <a:endParaRPr lang="zh-CN" altLang="en-US" sz="2800" b="1"/>
          </a:p>
          <a:p>
            <a:pPr fontAlgn="auto">
              <a:lnSpc>
                <a:spcPct val="150000"/>
              </a:lnSpc>
            </a:pPr>
            <a:r>
              <a:rPr lang="zh-CN" altLang="en-US" sz="2800" b="1"/>
              <a:t>（</a:t>
            </a:r>
            <a:r>
              <a:rPr lang="en-US" altLang="zh-CN" sz="2800" b="1"/>
              <a:t>2</a:t>
            </a:r>
            <a:r>
              <a:rPr lang="zh-CN" altLang="en-US" sz="2800" b="1"/>
              <a:t>）请先注册合作方门户账号，如未注册，请先详见附件1：合作方门户注册简要流程</a:t>
            </a:r>
            <a:endParaRPr lang="zh-CN" altLang="en-US" sz="2800" b="1"/>
          </a:p>
          <a:p>
            <a:pPr fontAlgn="auto">
              <a:lnSpc>
                <a:spcPct val="150000"/>
              </a:lnSpc>
            </a:pPr>
            <a:r>
              <a:rPr lang="zh-CN" altLang="en-US" sz="2800" b="1"/>
              <a:t>（</a:t>
            </a:r>
            <a:r>
              <a:rPr lang="en-US" altLang="zh-CN" sz="2800" b="1"/>
              <a:t>3</a:t>
            </a:r>
            <a:r>
              <a:rPr lang="zh-CN" altLang="en-US" sz="2800" b="1"/>
              <a:t>）如已注册但忘记密码，</a:t>
            </a:r>
            <a:r>
              <a:rPr lang="zh-CN" altLang="en-US" sz="2800" b="1">
                <a:sym typeface="+mn-ea"/>
              </a:rPr>
              <a:t>请先详见附件1：合作方门户注册简要流程</a:t>
            </a:r>
            <a:endParaRPr lang="zh-CN" altLang="en-US" sz="2800" b="1">
              <a:sym typeface="+mn-ea"/>
            </a:endParaRPr>
          </a:p>
          <a:p>
            <a:pPr fontAlgn="auto">
              <a:lnSpc>
                <a:spcPct val="150000"/>
              </a:lnSpc>
            </a:pPr>
            <a:endParaRPr lang="zh-CN" altLang="en-US" sz="2800" b="1">
              <a:sym typeface="+mn-ea"/>
            </a:endParaRPr>
          </a:p>
          <a:p>
            <a:pPr fontAlgn="auto">
              <a:lnSpc>
                <a:spcPct val="150000"/>
              </a:lnSpc>
            </a:pPr>
            <a:endParaRPr lang="zh-CN" altLang="en-US" sz="2800" b="1">
              <a:sym typeface="+mn-ea"/>
            </a:endParaRPr>
          </a:p>
          <a:p>
            <a:pPr fontAlgn="auto">
              <a:lnSpc>
                <a:spcPct val="150000"/>
              </a:lnSpc>
            </a:pPr>
            <a:endParaRPr lang="zh-CN" altLang="en-US" sz="2800" b="1"/>
          </a:p>
        </p:txBody>
      </p:sp>
      <p:graphicFrame>
        <p:nvGraphicFramePr>
          <p:cNvPr id="4" name="对象 3">
            <a:hlinkClick r:id="" action="ppaction://ole?verb="/>
          </p:cNvPr>
          <p:cNvGraphicFramePr>
            <a:graphicFrameLocks noChangeAspect="1"/>
          </p:cNvGraphicFramePr>
          <p:nvPr/>
        </p:nvGraphicFramePr>
        <p:xfrm>
          <a:off x="10650855" y="4033520"/>
          <a:ext cx="1059815" cy="1350645"/>
        </p:xfrm>
        <a:graphic>
          <a:graphicData uri="http://schemas.openxmlformats.org/presentationml/2006/ole">
            <mc:AlternateContent xmlns:mc="http://schemas.openxmlformats.org/markup-compatibility/2006">
              <mc:Choice xmlns:v="urn:schemas-microsoft-com:vml" Requires="v">
                <p:oleObj spid="_x0000_s1026" name="" showAsIcon="1" r:id="rId2" imgW="971550" imgH="1238250" progId="Word.Document.8">
                  <p:embed/>
                </p:oleObj>
              </mc:Choice>
              <mc:Fallback>
                <p:oleObj name="" showAsIcon="1" r:id="rId2" imgW="971550" imgH="1238250" progId="Word.Document.8">
                  <p:embed/>
                  <p:pic>
                    <p:nvPicPr>
                      <p:cNvPr id="0" name="图片 1025"/>
                      <p:cNvPicPr/>
                      <p:nvPr/>
                    </p:nvPicPr>
                    <p:blipFill>
                      <a:blip r:embed="rId3"/>
                      <a:stretch>
                        <a:fillRect/>
                      </a:stretch>
                    </p:blipFill>
                    <p:spPr>
                      <a:xfrm>
                        <a:off x="10650855" y="4033520"/>
                        <a:ext cx="1059815" cy="1350645"/>
                      </a:xfrm>
                      <a:prstGeom prst="rect">
                        <a:avLst/>
                      </a:prstGeom>
                    </p:spPr>
                  </p:pic>
                </p:oleObj>
              </mc:Fallback>
            </mc:AlternateContent>
          </a:graphicData>
        </a:graphic>
      </p:graphicFrame>
      <p:sp>
        <p:nvSpPr>
          <p:cNvPr id="6" name="文本框 5"/>
          <p:cNvSpPr txBox="1"/>
          <p:nvPr/>
        </p:nvSpPr>
        <p:spPr>
          <a:xfrm>
            <a:off x="9964420" y="5384165"/>
            <a:ext cx="2040890" cy="368300"/>
          </a:xfrm>
          <a:prstGeom prst="rect">
            <a:avLst/>
          </a:prstGeom>
          <a:noFill/>
        </p:spPr>
        <p:txBody>
          <a:bodyPr wrap="square" rtlCol="0">
            <a:spAutoFit/>
          </a:bodyPr>
          <a:p>
            <a:r>
              <a:rPr lang="zh-CN" altLang="en-US">
                <a:solidFill>
                  <a:srgbClr val="FF0000"/>
                </a:solidFill>
              </a:rPr>
              <a:t>此文件可双击打开</a:t>
            </a:r>
            <a:endParaRPr lang="zh-CN" altLang="en-US">
              <a:solidFill>
                <a:srgbClr val="FF0000"/>
              </a:solidFill>
            </a:endParaRPr>
          </a:p>
        </p:txBody>
      </p:sp>
      <p:sp>
        <p:nvSpPr>
          <p:cNvPr id="57" name="MH_SubTitle_1"/>
          <p:cNvSpPr/>
          <p:nvPr>
            <p:custDataLst>
              <p:tags r:id="rId4"/>
            </p:custDataLst>
          </p:nvPr>
        </p:nvSpPr>
        <p:spPr>
          <a:xfrm>
            <a:off x="1213485" y="258445"/>
            <a:ext cx="3394710"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账号注册</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5"/>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0</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pic>
        <p:nvPicPr>
          <p:cNvPr id="3" name="图片 2"/>
          <p:cNvPicPr>
            <a:picLocks noChangeAspect="1"/>
          </p:cNvPicPr>
          <p:nvPr/>
        </p:nvPicPr>
        <p:blipFill>
          <a:blip r:embed="rId2"/>
          <a:stretch>
            <a:fillRect/>
          </a:stretch>
        </p:blipFill>
        <p:spPr>
          <a:xfrm>
            <a:off x="296545" y="2191385"/>
            <a:ext cx="11618595" cy="4434205"/>
          </a:xfrm>
          <a:prstGeom prst="rect">
            <a:avLst/>
          </a:prstGeom>
        </p:spPr>
      </p:pic>
      <p:sp>
        <p:nvSpPr>
          <p:cNvPr id="57" name="MH_SubTitle_1"/>
          <p:cNvSpPr/>
          <p:nvPr>
            <p:custDataLst>
              <p:tags r:id="rId3"/>
            </p:custDataLst>
          </p:nvPr>
        </p:nvSpPr>
        <p:spPr>
          <a:xfrm>
            <a:off x="1213485" y="258445"/>
            <a:ext cx="3394710"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进入电子招投标</a:t>
            </a:r>
            <a:r>
              <a:rPr lang="zh-CN" sz="2400" b="1" dirty="0" smtClean="0">
                <a:solidFill>
                  <a:schemeClr val="bg1"/>
                </a:solidFill>
                <a:latin typeface="微软雅黑" panose="020B0503020204020204" charset="-122"/>
                <a:ea typeface="微软雅黑" panose="020B0503020204020204" charset="-122"/>
                <a:cs typeface="+mn-ea"/>
                <a:sym typeface="+mn-ea"/>
              </a:rPr>
              <a:t>平台</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4"/>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1</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sp>
        <p:nvSpPr>
          <p:cNvPr id="12" name="文本框 11"/>
          <p:cNvSpPr txBox="1"/>
          <p:nvPr/>
        </p:nvSpPr>
        <p:spPr>
          <a:xfrm>
            <a:off x="296545" y="1506855"/>
            <a:ext cx="4064000" cy="521970"/>
          </a:xfrm>
          <a:prstGeom prst="rect">
            <a:avLst/>
          </a:prstGeom>
          <a:noFill/>
        </p:spPr>
        <p:txBody>
          <a:bodyPr wrap="square" rtlCol="0">
            <a:spAutoFit/>
          </a:bodyPr>
          <a:p>
            <a:r>
              <a:rPr lang="zh-CN" altLang="en-US" sz="2800" b="1"/>
              <a:t>首页打开</a:t>
            </a:r>
            <a:r>
              <a:rPr lang="en-US" altLang="zh-CN" sz="2800" b="1"/>
              <a:t>“</a:t>
            </a:r>
            <a:r>
              <a:rPr lang="zh-CN" altLang="en-US" sz="2800" b="1"/>
              <a:t>电子招投标</a:t>
            </a:r>
            <a:r>
              <a:rPr lang="en-US" altLang="zh-CN" sz="2800" b="1"/>
              <a:t>”</a:t>
            </a:r>
            <a:endParaRPr lang="en-US" altLang="zh-CN"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7" name="MH_SubTitle_1"/>
          <p:cNvSpPr/>
          <p:nvPr>
            <p:custDataLst>
              <p:tags r:id="rId2"/>
            </p:custDataLst>
          </p:nvPr>
        </p:nvSpPr>
        <p:spPr>
          <a:xfrm>
            <a:off x="1213485" y="258445"/>
            <a:ext cx="3394710"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进入电子招投标</a:t>
            </a:r>
            <a:r>
              <a:rPr lang="zh-CN" sz="2400" b="1" dirty="0" smtClean="0">
                <a:solidFill>
                  <a:schemeClr val="bg1"/>
                </a:solidFill>
                <a:latin typeface="微软雅黑" panose="020B0503020204020204" charset="-122"/>
                <a:ea typeface="微软雅黑" panose="020B0503020204020204" charset="-122"/>
                <a:cs typeface="+mn-ea"/>
                <a:sym typeface="+mn-ea"/>
              </a:rPr>
              <a:t>平台</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3"/>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1</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pic>
        <p:nvPicPr>
          <p:cNvPr id="7" name="图片 6"/>
          <p:cNvPicPr>
            <a:picLocks noChangeAspect="1"/>
          </p:cNvPicPr>
          <p:nvPr/>
        </p:nvPicPr>
        <p:blipFill>
          <a:blip r:embed="rId4"/>
          <a:stretch>
            <a:fillRect/>
          </a:stretch>
        </p:blipFill>
        <p:spPr>
          <a:xfrm>
            <a:off x="1489075" y="1958975"/>
            <a:ext cx="9067800" cy="4657725"/>
          </a:xfrm>
          <a:prstGeom prst="rect">
            <a:avLst/>
          </a:prstGeom>
        </p:spPr>
      </p:pic>
      <p:sp>
        <p:nvSpPr>
          <p:cNvPr id="8" name="文本框 7"/>
          <p:cNvSpPr txBox="1"/>
          <p:nvPr/>
        </p:nvSpPr>
        <p:spPr>
          <a:xfrm>
            <a:off x="1489075" y="1358265"/>
            <a:ext cx="6169025" cy="521970"/>
          </a:xfrm>
          <a:prstGeom prst="rect">
            <a:avLst/>
          </a:prstGeom>
          <a:noFill/>
        </p:spPr>
        <p:txBody>
          <a:bodyPr wrap="square" rtlCol="0">
            <a:spAutoFit/>
          </a:bodyPr>
          <a:p>
            <a:r>
              <a:rPr lang="zh-CN" altLang="en-US" sz="2800" b="1"/>
              <a:t>选择</a:t>
            </a:r>
            <a:r>
              <a:rPr lang="en-US" altLang="zh-CN" sz="2800" b="1"/>
              <a:t>“</a:t>
            </a:r>
            <a:r>
              <a:rPr lang="zh-CN" altLang="en-US" sz="2800" b="1"/>
              <a:t>联通智慧供应链招标采购中心</a:t>
            </a:r>
            <a:r>
              <a:rPr lang="en-US" altLang="zh-CN" sz="2800" b="1"/>
              <a:t>”</a:t>
            </a:r>
            <a:endParaRPr lang="en-US" altLang="zh-CN"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7" name="MH_SubTitle_1"/>
          <p:cNvSpPr/>
          <p:nvPr>
            <p:custDataLst>
              <p:tags r:id="rId2"/>
            </p:custDataLst>
          </p:nvPr>
        </p:nvSpPr>
        <p:spPr>
          <a:xfrm>
            <a:off x="1213485" y="258445"/>
            <a:ext cx="2596515"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购买</a:t>
            </a:r>
            <a:r>
              <a:rPr lang="zh-CN" sz="2400" b="1" dirty="0" smtClean="0">
                <a:solidFill>
                  <a:schemeClr val="bg1"/>
                </a:solidFill>
                <a:latin typeface="微软雅黑" panose="020B0503020204020204" charset="-122"/>
                <a:ea typeface="微软雅黑" panose="020B0503020204020204" charset="-122"/>
                <a:cs typeface="+mn-ea"/>
                <a:sym typeface="+mn-ea"/>
              </a:rPr>
              <a:t>招募文件</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3"/>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1</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sp>
        <p:nvSpPr>
          <p:cNvPr id="9" name="文本框 8"/>
          <p:cNvSpPr txBox="1"/>
          <p:nvPr/>
        </p:nvSpPr>
        <p:spPr>
          <a:xfrm>
            <a:off x="1542415" y="1185545"/>
            <a:ext cx="7372350" cy="521970"/>
          </a:xfrm>
          <a:prstGeom prst="rect">
            <a:avLst/>
          </a:prstGeom>
          <a:noFill/>
        </p:spPr>
        <p:txBody>
          <a:bodyPr wrap="square" rtlCol="0">
            <a:spAutoFit/>
          </a:bodyPr>
          <a:p>
            <a:r>
              <a:rPr lang="zh-CN" altLang="en-US" sz="2800" b="1"/>
              <a:t>①选择</a:t>
            </a:r>
            <a:r>
              <a:rPr lang="en-US" altLang="zh-CN" sz="2800" b="1"/>
              <a:t>“</a:t>
            </a:r>
            <a:r>
              <a:rPr lang="zh-CN" altLang="en-US" sz="2800" b="1"/>
              <a:t>招募项目管理</a:t>
            </a:r>
            <a:r>
              <a:rPr lang="en-US" altLang="zh-CN" sz="2800" b="1"/>
              <a:t>”</a:t>
            </a:r>
            <a:r>
              <a:rPr lang="zh-CN" altLang="en-US" sz="2800" b="1"/>
              <a:t>②选择</a:t>
            </a:r>
            <a:r>
              <a:rPr lang="en-US" altLang="zh-CN" sz="2800" b="1"/>
              <a:t>“</a:t>
            </a:r>
            <a:r>
              <a:rPr lang="zh-CN" altLang="en-US" sz="2800" b="1"/>
              <a:t>寻找商机</a:t>
            </a:r>
            <a:r>
              <a:rPr lang="en-US" altLang="zh-CN" sz="2800" b="1"/>
              <a:t>”</a:t>
            </a:r>
            <a:endParaRPr lang="en-US" altLang="zh-CN" sz="2800" b="1"/>
          </a:p>
        </p:txBody>
      </p:sp>
      <p:pic>
        <p:nvPicPr>
          <p:cNvPr id="2" name="图片 1"/>
          <p:cNvPicPr>
            <a:picLocks noChangeAspect="1"/>
          </p:cNvPicPr>
          <p:nvPr/>
        </p:nvPicPr>
        <p:blipFill>
          <a:blip r:embed="rId4"/>
          <a:stretch>
            <a:fillRect/>
          </a:stretch>
        </p:blipFill>
        <p:spPr>
          <a:xfrm>
            <a:off x="1542415" y="1747520"/>
            <a:ext cx="6473190" cy="4866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7" name="MH_SubTitle_1"/>
          <p:cNvSpPr/>
          <p:nvPr>
            <p:custDataLst>
              <p:tags r:id="rId2"/>
            </p:custDataLst>
          </p:nvPr>
        </p:nvSpPr>
        <p:spPr>
          <a:xfrm>
            <a:off x="1213485" y="258445"/>
            <a:ext cx="2596515"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购买</a:t>
            </a:r>
            <a:r>
              <a:rPr lang="zh-CN" sz="2400" b="1" dirty="0" smtClean="0">
                <a:solidFill>
                  <a:schemeClr val="bg1"/>
                </a:solidFill>
                <a:latin typeface="微软雅黑" panose="020B0503020204020204" charset="-122"/>
                <a:ea typeface="微软雅黑" panose="020B0503020204020204" charset="-122"/>
                <a:cs typeface="+mn-ea"/>
                <a:sym typeface="+mn-ea"/>
              </a:rPr>
              <a:t>招募文件</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3"/>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1</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178435" y="4012565"/>
            <a:ext cx="9754235" cy="2649220"/>
          </a:xfrm>
          <a:prstGeom prst="rect">
            <a:avLst/>
          </a:prstGeom>
        </p:spPr>
      </p:pic>
      <p:sp>
        <p:nvSpPr>
          <p:cNvPr id="3" name="文本框 2"/>
          <p:cNvSpPr txBox="1"/>
          <p:nvPr/>
        </p:nvSpPr>
        <p:spPr>
          <a:xfrm>
            <a:off x="317500" y="963930"/>
            <a:ext cx="11160760" cy="2861310"/>
          </a:xfrm>
          <a:prstGeom prst="rect">
            <a:avLst/>
          </a:prstGeom>
          <a:noFill/>
        </p:spPr>
        <p:txBody>
          <a:bodyPr wrap="square" rtlCol="0">
            <a:spAutoFit/>
          </a:bodyPr>
          <a:p>
            <a:pPr fontAlgn="auto">
              <a:lnSpc>
                <a:spcPct val="150000"/>
              </a:lnSpc>
            </a:pPr>
            <a:r>
              <a:rPr lang="zh-CN" altLang="en-US" sz="2000" b="1"/>
              <a:t>（</a:t>
            </a:r>
            <a:r>
              <a:rPr lang="en-US" altLang="zh-CN" sz="2000" b="1"/>
              <a:t>1</a:t>
            </a:r>
            <a:r>
              <a:rPr lang="zh-CN" altLang="en-US" sz="2000" b="1"/>
              <a:t>）选择</a:t>
            </a:r>
            <a:r>
              <a:rPr lang="en-US" altLang="zh-CN" sz="2000" b="1"/>
              <a:t>“</a:t>
            </a:r>
            <a:r>
              <a:rPr lang="zh-CN" altLang="en-US" sz="2000" b="1"/>
              <a:t>我要参与</a:t>
            </a:r>
            <a:r>
              <a:rPr lang="en-US" altLang="zh-CN" sz="2000" b="1"/>
              <a:t>”</a:t>
            </a:r>
            <a:r>
              <a:rPr lang="zh-CN" altLang="en-US" sz="2000" b="1"/>
              <a:t>，并选择需要参与的包件，并填写相关联系人。</a:t>
            </a:r>
            <a:endParaRPr lang="zh-CN" altLang="en-US" sz="2000" b="1"/>
          </a:p>
          <a:p>
            <a:pPr fontAlgn="auto">
              <a:lnSpc>
                <a:spcPct val="150000"/>
              </a:lnSpc>
            </a:pPr>
            <a:r>
              <a:rPr lang="zh-CN" altLang="en-US" sz="2000" b="1">
                <a:solidFill>
                  <a:schemeClr val="tx1"/>
                </a:solidFill>
                <a:highlight>
                  <a:srgbClr val="FF0000"/>
                </a:highlight>
              </a:rPr>
              <a:t>备注：联系人信息请填写后续负责人员，</a:t>
            </a:r>
            <a:r>
              <a:rPr lang="zh-CN" altLang="en-US" sz="2000" b="1">
                <a:solidFill>
                  <a:schemeClr val="tx1"/>
                </a:solidFill>
                <a:highlight>
                  <a:srgbClr val="FF0000"/>
                </a:highlight>
              </a:rPr>
              <a:t>因后续工作涉及联通</a:t>
            </a:r>
            <a:endParaRPr lang="zh-CN" altLang="en-US" sz="2000" b="1">
              <a:solidFill>
                <a:schemeClr val="tx1"/>
              </a:solidFill>
              <a:highlight>
                <a:srgbClr val="FF0000"/>
              </a:highlight>
            </a:endParaRPr>
          </a:p>
          <a:p>
            <a:pPr fontAlgn="auto">
              <a:lnSpc>
                <a:spcPct val="150000"/>
              </a:lnSpc>
            </a:pPr>
            <a:r>
              <a:rPr lang="zh-CN" altLang="en-US" sz="2000" b="1">
                <a:solidFill>
                  <a:schemeClr val="tx1"/>
                </a:solidFill>
                <a:highlight>
                  <a:srgbClr val="FF0000"/>
                </a:highlight>
              </a:rPr>
              <a:t>公开市场上架等流程，电话与邮箱务必填写正确且能及时收到</a:t>
            </a:r>
            <a:endParaRPr lang="zh-CN" altLang="en-US" sz="2000" b="1">
              <a:solidFill>
                <a:schemeClr val="tx1"/>
              </a:solidFill>
              <a:highlight>
                <a:srgbClr val="FF0000"/>
              </a:highlight>
            </a:endParaRPr>
          </a:p>
          <a:p>
            <a:pPr fontAlgn="auto">
              <a:lnSpc>
                <a:spcPct val="150000"/>
              </a:lnSpc>
            </a:pPr>
            <a:r>
              <a:rPr lang="zh-CN" altLang="en-US" sz="2000" b="1">
                <a:solidFill>
                  <a:schemeClr val="tx1"/>
                </a:solidFill>
                <a:highlight>
                  <a:srgbClr val="FF0000"/>
                </a:highlight>
              </a:rPr>
              <a:t>的，建议填写供应商经办人的联系方式。</a:t>
            </a:r>
            <a:endParaRPr lang="zh-CN" altLang="en-US" sz="2000" b="1">
              <a:solidFill>
                <a:schemeClr val="tx1"/>
              </a:solidFill>
              <a:highlight>
                <a:srgbClr val="FF0000"/>
              </a:highlight>
            </a:endParaRPr>
          </a:p>
          <a:p>
            <a:pPr fontAlgn="auto">
              <a:lnSpc>
                <a:spcPct val="150000"/>
              </a:lnSpc>
            </a:pPr>
            <a:r>
              <a:rPr lang="zh-CN" altLang="en-US" sz="2000" b="1">
                <a:solidFill>
                  <a:srgbClr val="FF0000"/>
                </a:solidFill>
              </a:rPr>
              <a:t>（</a:t>
            </a:r>
            <a:r>
              <a:rPr lang="en-US" altLang="zh-CN" sz="2000" b="1">
                <a:solidFill>
                  <a:srgbClr val="FF0000"/>
                </a:solidFill>
              </a:rPr>
              <a:t>2</a:t>
            </a:r>
            <a:r>
              <a:rPr lang="zh-CN" altLang="en-US" sz="2000" b="1">
                <a:solidFill>
                  <a:srgbClr val="FF0000"/>
                </a:solidFill>
              </a:rPr>
              <a:t>）填写联系人与选择</a:t>
            </a:r>
            <a:r>
              <a:rPr lang="zh-CN" altLang="en-US" sz="2000" b="1">
                <a:solidFill>
                  <a:srgbClr val="FF0000"/>
                </a:solidFill>
                <a:sym typeface="+mn-ea"/>
              </a:rPr>
              <a:t>包件完成后会跳出付款二维码，</a:t>
            </a:r>
            <a:endParaRPr lang="zh-CN" altLang="en-US" sz="2000" b="1">
              <a:solidFill>
                <a:srgbClr val="FF0000"/>
              </a:solidFill>
              <a:sym typeface="+mn-ea"/>
            </a:endParaRPr>
          </a:p>
          <a:p>
            <a:pPr fontAlgn="auto">
              <a:lnSpc>
                <a:spcPct val="150000"/>
              </a:lnSpc>
            </a:pPr>
            <a:r>
              <a:rPr lang="zh-CN" altLang="en-US" sz="2000" b="1">
                <a:solidFill>
                  <a:srgbClr val="FF0000"/>
                </a:solidFill>
                <a:sym typeface="+mn-ea"/>
              </a:rPr>
              <a:t>请用手机扫描并付款，如未付款成功，请详见下一页。</a:t>
            </a:r>
            <a:endParaRPr lang="zh-CN" altLang="en-US" sz="2000" b="1">
              <a:solidFill>
                <a:srgbClr val="FF0000"/>
              </a:solidFill>
              <a:sym typeface="+mn-ea"/>
            </a:endParaRPr>
          </a:p>
        </p:txBody>
      </p:sp>
      <p:pic>
        <p:nvPicPr>
          <p:cNvPr id="4" name="图片 3"/>
          <p:cNvPicPr>
            <a:picLocks noChangeAspect="1"/>
          </p:cNvPicPr>
          <p:nvPr>
            <p:custDataLst>
              <p:tags r:id="rId5"/>
            </p:custDataLst>
          </p:nvPr>
        </p:nvPicPr>
        <p:blipFill>
          <a:blip r:embed="rId6"/>
          <a:stretch>
            <a:fillRect/>
          </a:stretch>
        </p:blipFill>
        <p:spPr>
          <a:xfrm>
            <a:off x="8159115" y="1141730"/>
            <a:ext cx="3826510" cy="29800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 name="Picture 2" descr="图片1"/>
          <p:cNvPicPr>
            <a:picLocks noChangeAspect="1"/>
          </p:cNvPicPr>
          <p:nvPr/>
        </p:nvPicPr>
        <p:blipFill>
          <a:blip r:embed="rId1" cstate="print"/>
          <a:srcRect/>
          <a:stretch>
            <a:fillRect/>
          </a:stretch>
        </p:blipFill>
        <p:spPr bwMode="auto">
          <a:xfrm>
            <a:off x="10907735" y="147053"/>
            <a:ext cx="1007225" cy="862692"/>
          </a:xfrm>
          <a:prstGeom prst="rect">
            <a:avLst/>
          </a:prstGeom>
          <a:noFill/>
          <a:ln w="9525">
            <a:noFill/>
            <a:miter lim="800000"/>
            <a:headEnd/>
            <a:tailEnd/>
          </a:ln>
        </p:spPr>
      </p:pic>
      <p:sp>
        <p:nvSpPr>
          <p:cNvPr id="57" name="MH_SubTitle_1"/>
          <p:cNvSpPr/>
          <p:nvPr>
            <p:custDataLst>
              <p:tags r:id="rId2"/>
            </p:custDataLst>
          </p:nvPr>
        </p:nvSpPr>
        <p:spPr>
          <a:xfrm>
            <a:off x="1213485" y="258445"/>
            <a:ext cx="2596515" cy="65913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rgbClr val="C00000"/>
          </a:solidFill>
          <a:ln w="25400" cap="flat" cmpd="sng" algn="ctr">
            <a:noFill/>
            <a:prstDash val="solid"/>
          </a:ln>
          <a:effectLst/>
        </p:spPr>
        <p:txBody>
          <a:bodyPr lIns="0" tIns="0" rIns="0" bIns="0" anchor="ctr">
            <a:noAutofit/>
          </a:bodyPr>
          <a:p>
            <a:r>
              <a:rPr lang="zh-CN" altLang="en-US" sz="2800" b="1"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a:t>
            </a:r>
            <a:r>
              <a:rPr lang="zh-CN" sz="2400" b="1" dirty="0" smtClean="0">
                <a:solidFill>
                  <a:schemeClr val="bg1"/>
                </a:solidFill>
                <a:latin typeface="微软雅黑" panose="020B0503020204020204" charset="-122"/>
                <a:ea typeface="微软雅黑" panose="020B0503020204020204" charset="-122"/>
                <a:cs typeface="+mn-ea"/>
                <a:sym typeface="+mn-ea"/>
              </a:rPr>
              <a:t>购买</a:t>
            </a:r>
            <a:r>
              <a:rPr lang="zh-CN" sz="2400" b="1" dirty="0" smtClean="0">
                <a:solidFill>
                  <a:schemeClr val="bg1"/>
                </a:solidFill>
                <a:latin typeface="微软雅黑" panose="020B0503020204020204" charset="-122"/>
                <a:ea typeface="微软雅黑" panose="020B0503020204020204" charset="-122"/>
                <a:cs typeface="+mn-ea"/>
                <a:sym typeface="+mn-ea"/>
              </a:rPr>
              <a:t>招募文件</a:t>
            </a:r>
            <a:endParaRPr lang="zh-CN" sz="2400" b="1" dirty="0" smtClean="0">
              <a:solidFill>
                <a:schemeClr val="bg1"/>
              </a:solidFill>
              <a:latin typeface="微软雅黑" panose="020B0503020204020204" charset="-122"/>
              <a:ea typeface="微软雅黑" panose="020B0503020204020204" charset="-122"/>
              <a:cs typeface="+mn-ea"/>
              <a:sym typeface="+mn-ea"/>
            </a:endParaRPr>
          </a:p>
        </p:txBody>
      </p:sp>
      <p:sp>
        <p:nvSpPr>
          <p:cNvPr id="11" name="MH_Other_1"/>
          <p:cNvSpPr/>
          <p:nvPr>
            <p:custDataLst>
              <p:tags r:id="rId3"/>
            </p:custDataLst>
          </p:nvPr>
        </p:nvSpPr>
        <p:spPr>
          <a:xfrm>
            <a:off x="532765" y="258445"/>
            <a:ext cx="680720" cy="659130"/>
          </a:xfrm>
          <a:prstGeom prst="ellipse">
            <a:avLst/>
          </a:prstGeom>
          <a:solidFill>
            <a:srgbClr val="FFFFFF"/>
          </a:solidFill>
          <a:ln w="57150" cap="flat" cmpd="sng" algn="ctr">
            <a:solidFill>
              <a:srgbClr val="C00000"/>
            </a:solidFill>
            <a:prstDash val="solid"/>
          </a:ln>
          <a:effectLst/>
        </p:spPr>
        <p:txBody>
          <a:bodyPr lIns="0" tIns="0" rIns="0" bIns="0" anchor="ctr"/>
          <a:p>
            <a:pPr algn="ctr">
              <a:defRPr/>
            </a:pPr>
            <a:r>
              <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rPr>
              <a:t>1</a:t>
            </a:r>
            <a:endParaRPr lang="en-US" altLang="zh-CN" sz="3200" kern="0" dirty="0">
              <a:solidFill>
                <a:srgbClr val="C00000"/>
              </a:solidFill>
              <a:latin typeface="Impact" panose="020B080603090205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381635" y="2339975"/>
            <a:ext cx="11731625" cy="4016375"/>
          </a:xfrm>
          <a:prstGeom prst="rect">
            <a:avLst/>
          </a:prstGeom>
        </p:spPr>
      </p:pic>
      <p:sp>
        <p:nvSpPr>
          <p:cNvPr id="3" name="文本框 2"/>
          <p:cNvSpPr txBox="1"/>
          <p:nvPr/>
        </p:nvSpPr>
        <p:spPr>
          <a:xfrm>
            <a:off x="532765" y="1009650"/>
            <a:ext cx="8994775" cy="1383665"/>
          </a:xfrm>
          <a:prstGeom prst="rect">
            <a:avLst/>
          </a:prstGeom>
          <a:noFill/>
        </p:spPr>
        <p:txBody>
          <a:bodyPr wrap="square" rtlCol="0">
            <a:spAutoFit/>
          </a:bodyPr>
          <a:p>
            <a:pPr fontAlgn="auto">
              <a:lnSpc>
                <a:spcPct val="150000"/>
              </a:lnSpc>
            </a:pPr>
            <a:r>
              <a:rPr lang="zh-CN" altLang="en-US" sz="2800" b="1"/>
              <a:t>选择</a:t>
            </a:r>
            <a:r>
              <a:rPr lang="en-US" altLang="zh-CN" sz="2800" b="1"/>
              <a:t>“</a:t>
            </a:r>
            <a:r>
              <a:rPr lang="zh-CN" altLang="en-US" sz="2800" b="1"/>
              <a:t>费用支付</a:t>
            </a:r>
            <a:r>
              <a:rPr lang="en-US" altLang="zh-CN" sz="2800" b="1"/>
              <a:t>”</a:t>
            </a:r>
            <a:r>
              <a:rPr lang="zh-CN" altLang="en-US" sz="2800" b="1"/>
              <a:t>，</a:t>
            </a:r>
            <a:r>
              <a:rPr lang="zh-CN" altLang="en-US" sz="2800" b="1">
                <a:solidFill>
                  <a:srgbClr val="FF0000"/>
                </a:solidFill>
              </a:rPr>
              <a:t>勾选</a:t>
            </a:r>
            <a:r>
              <a:rPr lang="zh-CN" altLang="en-US" sz="2800" b="1"/>
              <a:t>相应的项目并完成支付</a:t>
            </a:r>
            <a:r>
              <a:rPr lang="zh-CN" altLang="en-US" sz="2800" b="1"/>
              <a:t>即可</a:t>
            </a:r>
            <a:endParaRPr lang="zh-CN" altLang="en-US" sz="2800" b="1"/>
          </a:p>
          <a:p>
            <a:pPr fontAlgn="auto">
              <a:lnSpc>
                <a:spcPct val="150000"/>
              </a:lnSpc>
            </a:pPr>
            <a:r>
              <a:rPr lang="zh-CN" altLang="en-US" sz="2800" b="1">
                <a:solidFill>
                  <a:srgbClr val="FF0000"/>
                </a:solidFill>
              </a:rPr>
              <a:t>备注：如上一步已完成支付，请跳过本页</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000"/>
                            </p:stCondLst>
                            <p:childTnLst>
                              <p:par>
                                <p:cTn id="12" presetID="2" presetClass="entr" presetSubtype="2" accel="4000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1+#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 grpId="0" animBg="1"/>
    </p:bldLst>
  </p:timing>
</p:sld>
</file>

<file path=ppt/tags/tag1.xml><?xml version="1.0" encoding="utf-8"?>
<p:tagLst xmlns:p="http://schemas.openxmlformats.org/presentationml/2006/main">
  <p:tag name="MH" val="20161022203400"/>
  <p:tag name="MH_LIBRARY" val="GRAPHIC"/>
  <p:tag name="MH_TYPE" val="SubTitle"/>
  <p:tag name="MH_ORDER" val="1"/>
  <p:tag name="KSO_WM_BEAUTIFY_FLAG" val=""/>
</p:tagLst>
</file>

<file path=ppt/tags/tag10.xml><?xml version="1.0" encoding="utf-8"?>
<p:tagLst xmlns:p="http://schemas.openxmlformats.org/presentationml/2006/main">
  <p:tag name="MH" val="20161022203400"/>
  <p:tag name="MH_LIBRARY" val="GRAPHIC"/>
  <p:tag name="MH_TYPE" val="Other"/>
  <p:tag name="MH_ORDER" val="1"/>
  <p:tag name="KSO_WM_BEAUTIFY_FLAG" val=""/>
</p:tagLst>
</file>

<file path=ppt/tags/tag11.xml><?xml version="1.0" encoding="utf-8"?>
<p:tagLst xmlns:p="http://schemas.openxmlformats.org/presentationml/2006/main">
  <p:tag name="MH" val="20161022203400"/>
  <p:tag name="MH_LIBRARY" val="GRAPHIC"/>
  <p:tag name="MH_TYPE" val="SubTitle"/>
  <p:tag name="MH_ORDER" val="1"/>
  <p:tag name="KSO_WM_BEAUTIFY_FLAG" val=""/>
</p:tagLst>
</file>

<file path=ppt/tags/tag12.xml><?xml version="1.0" encoding="utf-8"?>
<p:tagLst xmlns:p="http://schemas.openxmlformats.org/presentationml/2006/main">
  <p:tag name="MH" val="20161022203400"/>
  <p:tag name="MH_LIBRARY" val="GRAPHIC"/>
  <p:tag name="MH_TYPE" val="Other"/>
  <p:tag name="MH_ORDER" val="1"/>
  <p:tag name="KSO_WM_BEAUTIFY_FLAG" val=""/>
</p:tagLst>
</file>

<file path=ppt/tags/tag13.xml><?xml version="1.0" encoding="utf-8"?>
<p:tagLst xmlns:p="http://schemas.openxmlformats.org/presentationml/2006/main">
  <p:tag name="MH" val="20161022203400"/>
  <p:tag name="MH_LIBRARY" val="GRAPHIC"/>
  <p:tag name="MH_TYPE" val="SubTitle"/>
  <p:tag name="MH_ORDER" val="1"/>
</p:tagLst>
</file>

<file path=ppt/tags/tag14.xml><?xml version="1.0" encoding="utf-8"?>
<p:tagLst xmlns:p="http://schemas.openxmlformats.org/presentationml/2006/main">
  <p:tag name="MH" val="20161022203400"/>
  <p:tag name="MH_LIBRARY" val="GRAPHIC"/>
  <p:tag name="MH_TYPE" val="Other"/>
  <p:tag name="MH_ORDER" val="1"/>
</p:tagLst>
</file>

<file path=ppt/tags/tag15.xml><?xml version="1.0" encoding="utf-8"?>
<p:tagLst xmlns:p="http://schemas.openxmlformats.org/presentationml/2006/main">
  <p:tag name="MH" val="20161022203400"/>
  <p:tag name="MH_LIBRARY" val="GRAPHIC"/>
  <p:tag name="MH_TYPE" val="SubTitle"/>
  <p:tag name="MH_ORDER" val="1"/>
</p:tagLst>
</file>

<file path=ppt/tags/tag16.xml><?xml version="1.0" encoding="utf-8"?>
<p:tagLst xmlns:p="http://schemas.openxmlformats.org/presentationml/2006/main">
  <p:tag name="MH" val="20161022203400"/>
  <p:tag name="MH_LIBRARY" val="GRAPHIC"/>
  <p:tag name="MH_TYPE" val="Other"/>
  <p:tag name="MH_ORDER" val="1"/>
</p:tagLst>
</file>

<file path=ppt/tags/tag17.xml><?xml version="1.0" encoding="utf-8"?>
<p:tagLst xmlns:p="http://schemas.openxmlformats.org/presentationml/2006/main">
  <p:tag name="MH" val="20161022203400"/>
  <p:tag name="MH_LIBRARY" val="GRAPHIC"/>
  <p:tag name="MH_TYPE" val="SubTitle"/>
  <p:tag name="MH_ORDER" val="1"/>
</p:tagLst>
</file>

<file path=ppt/tags/tag18.xml><?xml version="1.0" encoding="utf-8"?>
<p:tagLst xmlns:p="http://schemas.openxmlformats.org/presentationml/2006/main">
  <p:tag name="MH" val="20161022203400"/>
  <p:tag name="MH_LIBRARY" val="GRAPHIC"/>
  <p:tag name="MH_TYPE" val="Other"/>
  <p:tag name="MH_ORDER" val="1"/>
</p:tagLst>
</file>

<file path=ppt/tags/tag19.xml><?xml version="1.0" encoding="utf-8"?>
<p:tagLst xmlns:p="http://schemas.openxmlformats.org/presentationml/2006/main">
  <p:tag name="MH" val="20161022203400"/>
  <p:tag name="MH_LIBRARY" val="GRAPHIC"/>
  <p:tag name="MH_TYPE" val="SubTitle"/>
  <p:tag name="MH_ORDER" val="1"/>
</p:tagLst>
</file>

<file path=ppt/tags/tag2.xml><?xml version="1.0" encoding="utf-8"?>
<p:tagLst xmlns:p="http://schemas.openxmlformats.org/presentationml/2006/main">
  <p:tag name="MH" val="20161022203400"/>
  <p:tag name="MH_LIBRARY" val="GRAPHIC"/>
  <p:tag name="MH_TYPE" val="Other"/>
  <p:tag name="MH_ORDER" val="1"/>
  <p:tag name="KSO_WM_BEAUTIFY_FLAG" val=""/>
</p:tagLst>
</file>

<file path=ppt/tags/tag20.xml><?xml version="1.0" encoding="utf-8"?>
<p:tagLst xmlns:p="http://schemas.openxmlformats.org/presentationml/2006/main">
  <p:tag name="MH" val="20161022203400"/>
  <p:tag name="MH_LIBRARY" val="GRAPHIC"/>
  <p:tag name="MH_TYPE" val="Other"/>
  <p:tag name="MH_ORDER" val="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MH" val="20161022203400"/>
  <p:tag name="MH_LIBRARY" val="GRAPHIC"/>
  <p:tag name="MH_TYPE" val="SubTitle"/>
  <p:tag name="MH_ORDER" val="1"/>
</p:tagLst>
</file>

<file path=ppt/tags/tag23.xml><?xml version="1.0" encoding="utf-8"?>
<p:tagLst xmlns:p="http://schemas.openxmlformats.org/presentationml/2006/main">
  <p:tag name="MH" val="20161022203400"/>
  <p:tag name="MH_LIBRARY" val="GRAPHIC"/>
  <p:tag name="MH_TYPE" val="Other"/>
  <p:tag name="MH_ORDER" val="1"/>
</p:tagLst>
</file>

<file path=ppt/tags/tag24.xml><?xml version="1.0" encoding="utf-8"?>
<p:tagLst xmlns:p="http://schemas.openxmlformats.org/presentationml/2006/main">
  <p:tag name="MH" val="20161022203400"/>
  <p:tag name="MH_LIBRARY" val="GRAPHIC"/>
  <p:tag name="MH_TYPE" val="SubTitle"/>
  <p:tag name="MH_ORDER" val="1"/>
</p:tagLst>
</file>

<file path=ppt/tags/tag25.xml><?xml version="1.0" encoding="utf-8"?>
<p:tagLst xmlns:p="http://schemas.openxmlformats.org/presentationml/2006/main">
  <p:tag name="MH" val="20161022203400"/>
  <p:tag name="MH_LIBRARY" val="GRAPHIC"/>
  <p:tag name="MH_TYPE" val="Other"/>
  <p:tag name="MH_ORDER" val="1"/>
</p:tagLst>
</file>

<file path=ppt/tags/tag26.xml><?xml version="1.0" encoding="utf-8"?>
<p:tagLst xmlns:p="http://schemas.openxmlformats.org/presentationml/2006/main">
  <p:tag name="MH" val="20161022203400"/>
  <p:tag name="MH_LIBRARY" val="GRAPHIC"/>
  <p:tag name="MH_TYPE" val="SubTitle"/>
  <p:tag name="MH_ORDER" val="1"/>
</p:tagLst>
</file>

<file path=ppt/tags/tag27.xml><?xml version="1.0" encoding="utf-8"?>
<p:tagLst xmlns:p="http://schemas.openxmlformats.org/presentationml/2006/main">
  <p:tag name="MH" val="20161022203400"/>
  <p:tag name="MH_LIBRARY" val="GRAPHIC"/>
  <p:tag name="MH_TYPE" val="Other"/>
  <p:tag name="MH_ORDER" val="1"/>
</p:tagLst>
</file>

<file path=ppt/tags/tag28.xml><?xml version="1.0" encoding="utf-8"?>
<p:tagLst xmlns:p="http://schemas.openxmlformats.org/presentationml/2006/main">
  <p:tag name="MH" val="20161022203400"/>
  <p:tag name="MH_LIBRARY" val="GRAPHIC"/>
  <p:tag name="MH_TYPE" val="SubTitle"/>
  <p:tag name="MH_ORDER" val="2"/>
</p:tagLst>
</file>

<file path=ppt/tags/tag29.xml><?xml version="1.0" encoding="utf-8"?>
<p:tagLst xmlns:p="http://schemas.openxmlformats.org/presentationml/2006/main">
  <p:tag name="MH" val="20161022203400"/>
  <p:tag name="MH_LIBRARY" val="GRAPHIC"/>
  <p:tag name="MH_TYPE" val="Other"/>
  <p:tag name="MH_ORDER" val="2"/>
</p:tagLst>
</file>

<file path=ppt/tags/tag3.xml><?xml version="1.0" encoding="utf-8"?>
<p:tagLst xmlns:p="http://schemas.openxmlformats.org/presentationml/2006/main">
  <p:tag name="MH" val="20161022203400"/>
  <p:tag name="MH_LIBRARY" val="GRAPHIC"/>
  <p:tag name="MH_TYPE" val="SubTitle"/>
  <p:tag name="MH_ORDER" val="1"/>
</p:tagLst>
</file>

<file path=ppt/tags/tag30.xml><?xml version="1.0" encoding="utf-8"?>
<p:tagLst xmlns:p="http://schemas.openxmlformats.org/presentationml/2006/main">
  <p:tag name="MH" val="20161022203400"/>
  <p:tag name="MH_LIBRARY" val="GRAPHIC"/>
  <p:tag name="MH_TYPE" val="SubTitle"/>
  <p:tag name="MH_ORDER" val="2"/>
</p:tagLst>
</file>

<file path=ppt/tags/tag31.xml><?xml version="1.0" encoding="utf-8"?>
<p:tagLst xmlns:p="http://schemas.openxmlformats.org/presentationml/2006/main">
  <p:tag name="MH" val="20161022203400"/>
  <p:tag name="MH_LIBRARY" val="GRAPHIC"/>
  <p:tag name="MH_TYPE" val="Other"/>
  <p:tag name="MH_ORDER" val="2"/>
</p:tagLst>
</file>

<file path=ppt/tags/tag32.xml><?xml version="1.0" encoding="utf-8"?>
<p:tagLst xmlns:p="http://schemas.openxmlformats.org/presentationml/2006/main">
  <p:tag name="MH" val="20161022203400"/>
  <p:tag name="MH_LIBRARY" val="GRAPHIC"/>
  <p:tag name="MH_TYPE" val="SubTitle"/>
  <p:tag name="MH_ORDER" val="2"/>
</p:tagLst>
</file>

<file path=ppt/tags/tag33.xml><?xml version="1.0" encoding="utf-8"?>
<p:tagLst xmlns:p="http://schemas.openxmlformats.org/presentationml/2006/main">
  <p:tag name="MH" val="20161022203400"/>
  <p:tag name="MH_LIBRARY" val="GRAPHIC"/>
  <p:tag name="MH_TYPE" val="Other"/>
  <p:tag name="MH_ORDER" val="2"/>
</p:tagLst>
</file>

<file path=ppt/tags/tag34.xml><?xml version="1.0" encoding="utf-8"?>
<p:tagLst xmlns:p="http://schemas.openxmlformats.org/presentationml/2006/main">
  <p:tag name="MH" val="20161022203400"/>
  <p:tag name="MH_LIBRARY" val="GRAPHIC"/>
  <p:tag name="MH_TYPE" val="SubTitle"/>
  <p:tag name="MH_ORDER" val="2"/>
</p:tagLst>
</file>

<file path=ppt/tags/tag35.xml><?xml version="1.0" encoding="utf-8"?>
<p:tagLst xmlns:p="http://schemas.openxmlformats.org/presentationml/2006/main">
  <p:tag name="MH" val="20161022203400"/>
  <p:tag name="MH_LIBRARY" val="GRAPHIC"/>
  <p:tag name="MH_TYPE" val="Other"/>
  <p:tag name="MH_ORDER" val="2"/>
</p:tagLst>
</file>

<file path=ppt/tags/tag36.xml><?xml version="1.0" encoding="utf-8"?>
<p:tagLst xmlns:p="http://schemas.openxmlformats.org/presentationml/2006/main">
  <p:tag name="MH" val="20161022203400"/>
  <p:tag name="MH_LIBRARY" val="GRAPHIC"/>
  <p:tag name="MH_TYPE" val="SubTitle"/>
  <p:tag name="MH_ORDER" val="2"/>
</p:tagLst>
</file>

<file path=ppt/tags/tag37.xml><?xml version="1.0" encoding="utf-8"?>
<p:tagLst xmlns:p="http://schemas.openxmlformats.org/presentationml/2006/main">
  <p:tag name="MH" val="20161022203400"/>
  <p:tag name="MH_LIBRARY" val="GRAPHIC"/>
  <p:tag name="MH_TYPE" val="Other"/>
  <p:tag name="MH_ORDER" val="2"/>
</p:tagLst>
</file>

<file path=ppt/tags/tag38.xml><?xml version="1.0" encoding="utf-8"?>
<p:tagLst xmlns:p="http://schemas.openxmlformats.org/presentationml/2006/main">
  <p:tag name="MH" val="20161022203400"/>
  <p:tag name="MH_LIBRARY" val="GRAPHIC"/>
  <p:tag name="MH_TYPE" val="SubTitle"/>
  <p:tag name="MH_ORDER" val="2"/>
</p:tagLst>
</file>

<file path=ppt/tags/tag39.xml><?xml version="1.0" encoding="utf-8"?>
<p:tagLst xmlns:p="http://schemas.openxmlformats.org/presentationml/2006/main">
  <p:tag name="MH" val="20161022203400"/>
  <p:tag name="MH_LIBRARY" val="GRAPHIC"/>
  <p:tag name="MH_TYPE" val="Other"/>
  <p:tag name="MH_ORDER" val="2"/>
</p:tagLst>
</file>

<file path=ppt/tags/tag4.xml><?xml version="1.0" encoding="utf-8"?>
<p:tagLst xmlns:p="http://schemas.openxmlformats.org/presentationml/2006/main">
  <p:tag name="MH" val="20161022203400"/>
  <p:tag name="MH_LIBRARY" val="GRAPHIC"/>
  <p:tag name="MH_TYPE" val="Other"/>
  <p:tag name="MH_ORDER" val="1"/>
</p:tagLst>
</file>

<file path=ppt/tags/tag40.xml><?xml version="1.0" encoding="utf-8"?>
<p:tagLst xmlns:p="http://schemas.openxmlformats.org/presentationml/2006/main">
  <p:tag name="MH" val="20161022203400"/>
  <p:tag name="MH_LIBRARY" val="GRAPHIC"/>
  <p:tag name="MH_TYPE" val="SubTitle"/>
  <p:tag name="MH_ORDER" val="2"/>
</p:tagLst>
</file>

<file path=ppt/tags/tag41.xml><?xml version="1.0" encoding="utf-8"?>
<p:tagLst xmlns:p="http://schemas.openxmlformats.org/presentationml/2006/main">
  <p:tag name="MH" val="20161022203400"/>
  <p:tag name="MH_LIBRARY" val="GRAPHIC"/>
  <p:tag name="MH_TYPE" val="Other"/>
  <p:tag name="MH_ORDER" val="2"/>
</p:tagLst>
</file>

<file path=ppt/tags/tag42.xml><?xml version="1.0" encoding="utf-8"?>
<p:tagLst xmlns:p="http://schemas.openxmlformats.org/presentationml/2006/main">
  <p:tag name="MH" val="20161022203400"/>
  <p:tag name="MH_LIBRARY" val="GRAPHIC"/>
  <p:tag name="MH_TYPE" val="SubTitle"/>
  <p:tag name="MH_ORDER" val="2"/>
</p:tagLst>
</file>

<file path=ppt/tags/tag43.xml><?xml version="1.0" encoding="utf-8"?>
<p:tagLst xmlns:p="http://schemas.openxmlformats.org/presentationml/2006/main">
  <p:tag name="MH" val="20161022203400"/>
  <p:tag name="MH_LIBRARY" val="GRAPHIC"/>
  <p:tag name="MH_TYPE" val="Other"/>
  <p:tag name="MH_ORDER" val="2"/>
</p:tagLst>
</file>

<file path=ppt/tags/tag44.xml><?xml version="1.0" encoding="utf-8"?>
<p:tagLst xmlns:p="http://schemas.openxmlformats.org/presentationml/2006/main">
  <p:tag name="MH" val="20161022203400"/>
  <p:tag name="MH_LIBRARY" val="GRAPHIC"/>
  <p:tag name="MH_TYPE" val="SubTitle"/>
  <p:tag name="MH_ORDER" val="2"/>
</p:tagLst>
</file>

<file path=ppt/tags/tag45.xml><?xml version="1.0" encoding="utf-8"?>
<p:tagLst xmlns:p="http://schemas.openxmlformats.org/presentationml/2006/main">
  <p:tag name="MH" val="20161022203400"/>
  <p:tag name="MH_LIBRARY" val="GRAPHIC"/>
  <p:tag name="MH_TYPE" val="Other"/>
  <p:tag name="MH_ORDER" val="2"/>
</p:tagLst>
</file>

<file path=ppt/tags/tag46.xml><?xml version="1.0" encoding="utf-8"?>
<p:tagLst xmlns:p="http://schemas.openxmlformats.org/presentationml/2006/main">
  <p:tag name="MH" val="20161022203400"/>
  <p:tag name="MH_LIBRARY" val="GRAPHIC"/>
  <p:tag name="MH_TYPE" val="SubTitle"/>
  <p:tag name="MH_ORDER" val="2"/>
</p:tagLst>
</file>

<file path=ppt/tags/tag47.xml><?xml version="1.0" encoding="utf-8"?>
<p:tagLst xmlns:p="http://schemas.openxmlformats.org/presentationml/2006/main">
  <p:tag name="MH" val="20161022203400"/>
  <p:tag name="MH_LIBRARY" val="GRAPHIC"/>
  <p:tag name="MH_TYPE" val="Other"/>
  <p:tag name="MH_ORDER" val="2"/>
</p:tagLst>
</file>

<file path=ppt/tags/tag48.xml><?xml version="1.0" encoding="utf-8"?>
<p:tagLst xmlns:p="http://schemas.openxmlformats.org/presentationml/2006/main">
  <p:tag name="MH" val="20161022203400"/>
  <p:tag name="MH_LIBRARY" val="GRAPHIC"/>
  <p:tag name="MH_TYPE" val="SubTitle"/>
  <p:tag name="MH_ORDER" val="2"/>
</p:tagLst>
</file>

<file path=ppt/tags/tag49.xml><?xml version="1.0" encoding="utf-8"?>
<p:tagLst xmlns:p="http://schemas.openxmlformats.org/presentationml/2006/main">
  <p:tag name="MH" val="20161022203400"/>
  <p:tag name="MH_LIBRARY" val="GRAPHIC"/>
  <p:tag name="MH_TYPE" val="Other"/>
  <p:tag name="MH_ORDER" val="2"/>
</p:tagLst>
</file>

<file path=ppt/tags/tag5.xml><?xml version="1.0" encoding="utf-8"?>
<p:tagLst xmlns:p="http://schemas.openxmlformats.org/presentationml/2006/main">
  <p:tag name="MH" val="20161022203400"/>
  <p:tag name="MH_LIBRARY" val="GRAPHIC"/>
  <p:tag name="MH_TYPE" val="SubTitle"/>
  <p:tag name="MH_ORDER" val="2"/>
</p:tagLst>
</file>

<file path=ppt/tags/tag51.xml><?xml version="1.0" encoding="utf-8"?>
<p:tagLst xmlns:p="http://schemas.openxmlformats.org/presentationml/2006/main">
  <p:tag name="KSO_WPP_MARK_KEY" val="fa1f2a5d-c89c-4dec-854e-cb53a933b3cf"/>
  <p:tag name="COMMONDATA" val="eyJoZGlkIjoiNjNiODEzZDhmNTA3OGM2Mjg0ZWZiNDlhMTQ1YzczYTYifQ=="/>
</p:tagLst>
</file>

<file path=ppt/tags/tag6.xml><?xml version="1.0" encoding="utf-8"?>
<p:tagLst xmlns:p="http://schemas.openxmlformats.org/presentationml/2006/main">
  <p:tag name="MH" val="20161022203400"/>
  <p:tag name="MH_LIBRARY" val="GRAPHIC"/>
  <p:tag name="MH_TYPE" val="Other"/>
  <p:tag name="MH_ORDER" val="2"/>
</p:tagLst>
</file>

<file path=ppt/tags/tag7.xml><?xml version="1.0" encoding="utf-8"?>
<p:tagLst xmlns:p="http://schemas.openxmlformats.org/presentationml/2006/main">
  <p:tag name="MH" val="20161022203400"/>
  <p:tag name="MH_LIBRARY" val="GRAPHIC"/>
  <p:tag name="MH_TYPE" val="SubTitle"/>
  <p:tag name="MH_ORDER" val="2"/>
</p:tagLst>
</file>

<file path=ppt/tags/tag8.xml><?xml version="1.0" encoding="utf-8"?>
<p:tagLst xmlns:p="http://schemas.openxmlformats.org/presentationml/2006/main">
  <p:tag name="MH" val="20161022203400"/>
  <p:tag name="MH_LIBRARY" val="GRAPHIC"/>
  <p:tag name="MH_TYPE" val="Other"/>
  <p:tag name="MH_ORDER" val="2"/>
</p:tagLst>
</file>

<file path=ppt/tags/tag9.xml><?xml version="1.0" encoding="utf-8"?>
<p:tagLst xmlns:p="http://schemas.openxmlformats.org/presentationml/2006/main">
  <p:tag name="MH" val="20161022203400"/>
  <p:tag name="MH_LIBRARY" val="GRAPHIC"/>
  <p:tag name="MH_TYPE" val="SubTitle"/>
  <p:tag name="MH_ORDER" val="1"/>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ECB019B1-382A-4266-B25C-5B523AA43C14-1">
      <extobjdata type="ECB019B1-382A-4266-B25C-5B523AA43C14" data="ewoJIkZpbGVJZCIgOiAiMjE1MjAzNjYwMzQ0IiwKCSJHcm91cElkIiA6ICIzOTI2NjM0NyIsCgkiSW1hZ2UiIDogImlWQk9SdzBLR2dvQUFBQU5TVWhFVWdBQUF2TUFBQUVKQ0FZQUFBQVo1S2cxQUFBQUNYQklXWE1BQUFzVEFBQUxFd0VBbXB3WUFBQWdBRWxFUVZSNG5PemRkM2dVMWZyQThlL3NiallRUXBNbUNGZTRsd3NpUXJJYlFRRVJwU2xYTHNRTDBnV2tYdjBwVmNSUU5Fb0FEZGlDZ0tFYVFLUUpDc0hRcENoS2s0UndLUmV1Z0lCSUNjVDBzdG1kK2YwUmRzMW1rNUJBa2sxNVA4L0R3K3pNbVprelp4SjQ5OHlaOTRB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UlZUVFRZ2doaEJCQ0NDR0VFRUlJSVlRUVFnZ2hoQkJDQ0NHRUVFSUlJWVFRUWdnaGhCQkNDQ0dFRUVJSVVTUVVkMWRBQ0NHRUtBWDBKcE5wQURCY1VSUXpVTm5kRlNwQlVvSC9xcXE2V2xYVmhjZVBIMDkyZDRXRUtFOGttQmRDQ0NIeXBqZVpUS3NVUmVubjdvcVVBbEVKQ1FsUC9mTExMd251cm9nUTVZWEIzUlVRUWdnaFNqSmZYOTkvS1lyU3IwR0RCa3lkT3BVbVRacFF0V3BWZDFlcnhFaEpTZUhpeFl1RWhJUncrUEJoVStYS2xkOEdKcnF4U2dhejJmeWlwbWtqQUI5RlVTcTVzUzVGTFVYVHRKUEFzcWlvcUtWQWhwdnJJMjN2QnRJekw0UVFRdVRCYkRidkJwNWVzR0FCanozMm1MdXJVMkxGeDhmVHVYTm5WRldOajR5TXJBbFkzVkFOZzlsc1hnYzg3NFp6dTVXbWFkOUZSVVYxdzMxQnBiUzltOXBlZ25raGhCQWlEMmF6T1FHb3ZHZlBIcXBVcWVMdTZwUm9YYnAwSVRZMkZwdk5Wajg2T3ZwS2NaL2ZiRGEvQkN4cjFLZ1JVNmRPcFhIanhsU3VYSFpmYjBoS1N1TENoUXNFQndkejZ0UXBORTBMaUlxS2VzOGRkWkcyZDEvYjY5eHhVaUdFRUtJVXFReElJSjhQbFNwbGpxclE2L1VWM1hIKzI4TTdtRHAxS2lhVHFVd0hrd0RlM3Q2MGFOR0NhZE9tQWFBb1NuOTMxVVhhM24xdEw4RzhFRUlJSWNvS0g0REdqUnU3dXg3RnFuNzkrdmJGdjd1eEd0TDJiaUxCdkJCQ0NDSEtCUHNMbDJXOVZ6ZzcreE1Sd0MxUFJFRGFIamUydlFUelFnZ2hoQkJDbEZJU3pBc2hoQkJDRkVCU1VsS3UyMDZjT0FHQXhXSXBydXFJY2s2Q2VTR0VFS0tRclYyNzlwNzJuejU5ZW83TGVWRlZsZWpvYUdKaVl2SXM5OWxubnpsOS92Nzc3emwyN0ZqQksxa0dwYVdsY2Z6NDhUdVdlL2JaWjNOY3Iya2F3NGNQNTlpeFl3d2FOSWhmZi8zMW5zNVRudXpldlp2bzZPZzdsbnZwcFpmWXRXdFh2bzk3NWNvVlZGVjFmRTVQVDJmZXZIbGtaTGc3SlgvaGtVbWpoQkJDaUVLMllNRUMrdmJ0eTRZTkd3Z05EU1UyTnBiNzdydlBxVXhjWEJ4SGpoemg1czJiVEp6b1BNZlNtVE5udUhUcGtzc3lnTkZvWlBIaXhTN25EQWtKNFlzdnZxQi8vLzVNbURBaDE3cXRXcldLZi8vNzMwRG1GNEFQUHZpQThlUEgzL1cxbGlVeE1UR01HemVPVFpzMjNkWEVZSXFpb0NnS3ZyNit2UHJxcTV3NGNZS0dEUnNXK25uS21nMGJOckJpeFFvKytPQURBRmF1WEluSlpPS1JSeDV4S1h2dDJqVnExYXFWNzJPSGhJVGc3ZTNOdEduVFVCU0ZyNzc2aXJObnorTGg0VkZvOVhjM0NlYUZFRUtJSXRLN2QyLzgvZjFwMTY0ZE8zYnNRRkgrbk42bGZmdjJBTlNzV1pPd3NEQ24vVUpEUXhrOWVyVExjbTZXTEZuQ3JsMjdXTHQyTGRPblQyZkpraVdNR0RIaWp2WGJ0bTBiZi96eEIzUG56bVh1M0xtTzlSa1pHV3pmdmozZjExa2EyYjlvMldtYWhxSW82UFY2ZXZmdW5lTStPM2Z1ZEZuWHNXTkhwODhaR1JsTzYwNmZQczJPSFR2dStUeGxVV3BxS2lFaElWeStmSmtWSzFaUXJWbzFyRllyVFpvMFlmejQ4UXdaTW9SQmd3WTV5cXVxeXMyYk4zbjU1WmZSNmZJZVhMSnAweVpxMWFyRnUrKyt5OHN2djh6U3BVdnAzYnMzeTVjdkJ6TG5STWdxTGk2T05Xdlc4TGUvL2Ezd0w3U0lTVEF2aEJCQ0ZKSnUzYm9Ca0p5Y1RMZHUzUWdLQ3FKU3BVclVyMS9mS1pBSFhIb1grL1RwZzdlM3QrUHpvVU9IWEphVGtwSll0MjZkWTMxcWFpcnZ2LzgreDQ4ZlovSGl4ZFN0VzVjRkN4YncybXV2Y2ZIaVJkNTg4MDFIdGcxNzNkTFMwdWpXclJ2RGhnMWowNlpOMUt4Wmt5VkxsamllSElTRWhPRHA2VmxZVFZKaTllN2QyeEZNUjBkSDg4RUhIekJ2M2p5cVZxM0tyVnUzR0R0MkxGT25UcVZaczJhT2ZiNzY2aXZtejU5UGFtb3FIVHQySkRBd0VJdkZ3djc5K3gxbE9uZnV6T2JObS9IeThuS3NtelJwVW9IT1UxNEVCQVR3d3c4L1VMMTZkVjU0NFFXTVJpTVZLMWJFeTh1THYvNzFyM3oxMVZkY3ZYclYwWDQzYjk1RVZWWDI3dDJMMFdqTTF6azhQVDM1NktPUFVCU0ZvS0FnK3ZidG0rTVgzWjQ5ZStiN21DV05CUE5DQ0NGRUlZbUlpQUNnUTRjT1JFUkVvS29xNDhlUHAzUG56aVFuSitQcDZZbGVyK2ZpeFl2VXJGblRaWCtESWYvL0xSODZkSWpaczJmVHVIRmp3c0xDSENrQnExYXR5cElsUzNqLy9mZnAxYXNYcjc3Nkt0MjZkU01pSW9MVHAwOHpjdVJJdnYzMld4WXRXc1R3NGNOUlZaWC8rNy8vNDUxMzNtSGx5cFdrcEtRd1o4NmN3bW1RRXU2RkYxNGdOVFVWeVB3Q05uRGdRQUFTRXhOUlZkVVJSQnFOUmpadTNFaXZYcjNvMWFzWFR6enhCTHQzNzg3eG1GNWVYcVNrcE9EbDVjWHZ2LzlPdlhyMUNueWU4aUl3TUJDajBZaVhseGVCZ1lFMGJOaVFvVU9IT3JhbnBLUnc0OFlOeCtlWW1CaXFWS2xTNEtDN2F0V3FuRHQzanJTME5QYnQyOGVXTFZ1Y3RxMVlzWUtNakF3SjVvVVFRZ2poYlByMDZjVEd4akpzMkRBR0R4N01wVXVYME92MTFLdFhqOG1USjkvMWNlZk1tY09lUFh0bzM3NDl1M2Z2NWwvLytsZU81UVlPSE1qU3BVdUppb3BpK3ZUcGJOKytIYXZWeXRpeFkzbm5uWGVvWHIyNm82ZXpmLy8rMUtoUmd4VXJWdHh4Q0VOWmNmWHFWVWV2K3RxMWEvSDI5dWE1NTU1ajZkS2xWSzllSFg5L2YzUTZIVTg4OFVTTys2dXFTbHBhR3QyN2R3ZGd6Wm8xVktsU2hZU0VCQzVjdU1BNzc3ekRsaTFiN3ZrOFpWSFBuajBkeTFldlhxVktsU3BFUlVXeGFkTW1idDI2UllVS0ZSeFBsWXhHSSt2WHJ5Y3BLWW1FaEFUYXRHbVQ1N0hYckZuRGd3OCt5S3BWcTFpMmJCbUppWWtjT1hLRWtKQVF1blRwNGpTTXlUNGt5bUt4bE5vblVoTE1DeUdFRUlVa05qYVcwNmRQazVhV3hvQUJBNWd3WVFMTm1qWEQwOVB6amhsdTlIbzlpeFl0NHVyVnF3d2JOc3pSeTU5Vi8vNlpNOFlQSFRxVXNXUEhZalFhQ1FnSXlQTzRnd2NQeG1LeGtKeWN6S0ZEaHpBWURQempILy9naHg5K3dHQXdFQllXUnBVcVZRZ0pDV0gvL3YzMDZkT0hWcTFhMGFOSER6cDA2SEQzalZGSy9QSEhIN3ozM25za0ppWXlhOVlzQUhyMDZNSE1tVFBadUhFajA2Wk55M1hmakl3TXFsV3JSbmg0T0QxNjlFQ24wMUc5ZW5WaVkyTlp0MjRkdlh2M2RneXZ1cGZ6bEVYZmZQTU5tcWJ4MldlZmNlVElFVDc5OUZNOFBEell0bTBiRFJvMFlOYXNXUVFGQmRHa1NSUEhQbzg5OWhoSGp4N044N2h0MnJSeFBLVWFOR2dRZ3dZTm9sV3JWbmVzajhWaWtaNTVJWVFRb3J6ejkvZkh4OGNIZzhIQSsrKy9UNE1HRFdqZHVuV09HVXRTVTFNZHZiV0RCZzFDcjlmVHIxOC80dVBqU1V0TGM3ejRwMmthVnFzVkR3OFA5SG85Yjd6eEJzSEJ3WURyeTVjNTJiMTdOeFVxVkNBa0pJUk9uVHJ4K2VlZjgreXp6L0x5eXk5VHZYcDFwa3laZ28rUER3RHQyclZqMUtoUmJOKytIYjFlWDFqTlVxSjk5dGxuL08xdmYrUHc0Y09NR2pYS2FWdnYzcjF6VFM4Sm1TOU4ydDl6VUZVVmc4RkE3ZHExMmJObkQ1R1JrUVFHQmhiS2VjcWlTNWN1TVhQbVRPNjc3ejdtekpuRGxpMWIrUExMTDJuWHJoMGRPM2JrM1hmZjVZMDMzdURwcDU5bTRNQ0JPUTVMeTg1aXNXQ3hXTzQ0QzIxT1Q3TFMwOU9wVUtIQ1hWK1BPMGt3TDRRUVFoU1N2WHYzb3RQcDZOQ2hBdzBhTkFBeWU5eHp5azZTZGFoQVdGZ1lLMWFzSUN3c2pJa1RKL0xUVHo4eGUvWnNBS3hXS3g5ODhBRUpDUWtNSGp5WXBrMmJPdmFMajQvbjhPSERPUWJlTnB1TjFxMWJPNWIzN05uRHlwVXIrZnp6ejRITTlKbHQyN2JsNE1HREx2dmFoeVdVQi9ZbkcrdlhyM2U2VDEyNmRLRlBuejRBQkFVRk9kYWZQMzhlaThYQ2tDRkQ4UEh4b1Y2OWVrQm1JT25oNFVHREJnMzQ5Tk5QZWYzMTF4M0RSTzdtUEdYWmI3Lzl4dWpSb3hrK2ZEaEhqaHhoNE1DQmRPN2NtWVVMRjNManhnMG1UWnBFdDI3ZCtPS0xMNWcvZno1OSt2UWhKU1hGNVNYeTdGNTY2U1c4dkx6dW1IWXk2M3NKSFR0MlJGVlZGRVVwdGNQTEpKZ1hRZ2doQ3NuZEJBTm56cHhoMHFSSk5HalFBQThQRHpadDJzU3BVNmNZTm15WVU3a2hRNFl3YytaTTB0TFNXTGh3SVRWcTFNajNPZlI2UFlzWEwzYktsbU1QakhKNmtUTS93eEtLa3RsczdnT2NpNHlNakFRMHQxWW1pN0N3TUpZc1dVTFhybDNwMUtrVFAvLzhNODJiTnljaElRR2J6WWFpS01UR3hsS2pSZzM2OU9uRHJsMjdITUYrYVZFY2JWKy9mbjIrK2VZYmpFWWpEejMwRUdQSGp1WEhIMy9rOWRkZnAyTEZpZ3dmUHB5bVRadXlZY01HeG80ZHk5aXhZL00xbnYzMDZkT0VoNGZudWowK1BoN0E4WTREWlA1dTJGOU9MNjBrbUJkQ0NDSGNxRkdqUnJ6NzdydjQrdm9DY1BueVphWk1tY0t5WmNzY1pYcjA2RUhyMXEzcDBLRUQ1ODZkSzFBZ2I1ZWZZUW9seUNpZ2s5bHN2cVJwMmhlS29teU9qSXc4REtoMzJ2RmUySHZJQWFwWHIrNnl2WHYzN3ZUcjF3OVBUMDlpWW1KNDk5MTNtVDE3TmoxNzl1U1paNTVoeG93WkhEcDBpTFMwTkhidjNzM09uVHQ1NnFtbkNud2VOeXVXdGpjYWplellzWVBseTVlVGxKUkV4NDRkZWZ2dHQ2bGV2VHBmZmZVVk0yYk1vRy9mdnVoMHVseDcyaE1URS9IdzhLQkNoUXBZclZhMmJ0MUs0OGFObmNva0pDUUE4TVliYi9ERUUwL1FybDA3eC9Bbm04MkdYcTluMTY1ZEJacUlxcVNSWUY0SUlZUW9KTC85OWh2cDZlbE9MOUpaTEJhbm5zRHNqRWFqSTVBL2NlSUVRVUZCVEpnd2dZeU1EQlJGSVNFaGdaU1VGTWQ0M3V5VDJqejc3TFAzVk9mOGpMdDNvNzhvaWhJQUJKak41bXVxcW42cDArazJSVVpHSGdDc2hYbWkyYk5uOCtpamp6bytIemh3Z0pzM2I1S2NuT3dJSnJOK2lRb0pDYUZuejU0OC92amo3TjY5bTVkZWVvbjY5ZXV6ZXZWcWpodzV3dHR2djQybWFTNno4ZWJuUENWRWtiZTkyV3ptb1ljZXd0UFRreDkvL0pINTgrZHo5dXhaZXZic3lhcFZxMXhtVGM3dXd3OC9kS1NaVkJTRnYvemxMOHljT2RPcHpKVXJWMmpldkRuRGhnM2pvWWNlb2tlUEhvNXRnWUdCanNuYzNuenp6Y0s0SkxlUVlGNElJWVFvSkVGQlFjVEV4REI0OEdESE9xUFJtT09qLzZ4ajVtMDJHNk5HamNMVDA1TnAwNmJ4eUNPUGNQandZV2JPbkltbnB5ZXZ2dnBxanVPRlc3ZHV6Zno1ODNNYzNxT3FLbVBHakxsam5ZdGltSTNOWnRNMWI5N2NHQjhmcjY5VXFaTEJhRFFhakVhalhxZlRHZExUMHcwNm5jNmcxK3YxR1JrWkJrVlJERHFkem1DejJmU0tvaGcwVGRNQlZYSTQ3UDA2blc0OE1ONXNOdDhDMW1xYXRqODFOWFhIZi8vNzMxdjNWR0Z3Q3JBaHMxM0dqQm1EcDZlbjAvMjBHemR1bk9QRlprVlJXTEJnZ1dPaXFFNmRPdEcyYlZzeU1qS29Vc1g1VWdwNm5ydWtmK3FwcDVTWW1CaGRmSHk4L3I3Nzd0T2xwNmZydkwyOWRSYUxSWmVSa2FHcldMR2lMaU1qUStmcDZhbXpXcTA2bTgybTgvRHcwR21hVmlHSG43VWMyOTVpc1d3L2VmSms3TjFXY3RXcVZXemZ2cDJLRlN2U3FsVXIrdlhyeDZPUFBwcnZMelZ2di8wMmI3Lzl0bVBNZTA2L0k4MmFOWE84SjVMZGpCa3pDQXdNTE5YajVRSHlmcE5BQ0NHRUtPZk1ack1HM0RFbDNyMVNWYlZVQnhTUW1jM244dVhMeFgzYWVFM1QxZ01iZ1c4VlJjbjN2YnAyN1JyMzMzOS9rVmF1dU03ajUrZFhwTWZQeFYyM1BXVE82T3JsNWVVMFcyNXBaRy83eU1oSXQ4VFYwak12aEJCQ2xBQ2xQWkRQeHFacG1rMVJGT3Z0WlN0Z1ZSUWw2N0pqMisxbDYrMTlWS0FaNEpyUE13ZWFwdW1CMmtETk8yVTd5YTQ0QXZuaVBNOXRWazNUTkVDOTNkNnFvaWlxcG1ucTdYVnFYdXVBKzRGOFJkZjMwdlpRNnQ3aktMRWttQmRDQ0NGRVlYc29LaXJxbDd2ZDJXdzI3d0k2NVZFa1h0TzBuYXFxcm8rUGo5Lzg2NisvcHQzZWI4WGRuck9zaUl5TXZLZUI5OUwycFUrWjZnWVFRZ2doM08zY3VYUEV4Y1VWYUo5ZmZ2bUZNMmZPM05ONS9mejhTRXhNQkRJbndCazVjaVRoNGVGa2R0S1dDYmMwVFZ1dHFxcC9aR1JrcmFpb3FCZWlvNlBYMllOSmQ0bUxpeU0wTkRSZlplODBDM0FKVmlSdGYvcjBhU1pQbnV5MDd2RGh3N1J2Mzc3Y3pITlFHS1JuWGdnaGhDaEVlL2JzNGNjZmZ5UTBOSlFsUzVhd2QrOWVseklYTDE1RVVSVEhoRTN6NTgrblhidDJUaE5DM1F2N2k3VHZ2LzgrNjlldkp6UTB0RlRPYnFscDJuVmdtNklvYXlJakkzY0N0c0kraDUrZkg3VnIxODUxKzQwYk4vSWNCeDRYRjhlaVJZc1lQWHIwSGMrMWNPRkMrdmJ0NjdRdWU2YWp2UEtrRjZmaWFQdTllL2M2WlFoS1Nrcml2ZmZldzkvZm56bHo1aEFXRmtiRmloVnozYjlidDI1QTVzUnFjWEZ4VHNOMk9uYnN5S1JKazRpTGk2TlRwMDVPY3l4a2w1U1V4SGZmZlVlMWF0VUs0YXFLbndUelFnZ2hSQ0VhTVdJRTU4K2ZaLzM2OWJ6eXlpdTg4c29yckZxMWl1dlhyMU9uVGgyT0hUdEdqeDQ5SEVGY1RFd01CdzhlSkRvNm10bXpaMU8xYWxVYU5XckUwcVZMOGZQemN3cENrcEtTT0hyMEtHZk9uR0hVcUZFdTUzN3V1ZWVjTW5xc1hyMmF4TVRFVWhmSUs0cXkwV3Exem95T2p0NUxNVXdhRlI0ZWZzZFpkTzlXUWtJQ0F3WU13R2F6a1pLUzRyanZjWEZ4N04rLzMvRTNRSWNPSGU3cFhJV2hPTnQrMjdadEJBY0hBNWtwWENkUG5reUhEaDBZTzNZc2MrZk9aZUxFaVh6MDBVZDRlbm82VXFqR3g4ZFR0V3BWcGt5WlFrUkVCQURmZnZzdFc3ZHVaZjc4K2JtZWE5KytmYmx1YzlQTHc0VkdnbmtoaEJDaWtNMllNY01SSE5vbkNJcVBqK2ZtelpzODhNQURYTHAwaWMyYk43TnUzVHBXcmx6Sjg4OC96eHR2dk1Hamp6N0tqaDA3TUJqKy9PODVheEJpRHpxYU5tM3FFcHo0K2ZteGRldFdLbGV1RE1CVFR6MkZsNWNYRHp6d1FKRmVhMUU0ZXZUb0FuZlhvYkJVcVZLRjhQQndEaDA2Ukdob0tNdVdMU005UGQwcDMzbEpVbHh0ZitUSUVXN2R1a1hUcGsySmk0dGowcVJKMUs5ZjM1Rk9kY0tFQ2J6NzdydTg5TkpMekp3NTA1RkMxYy9QejdGczc1bFBTa3B5K2d3NEF2M3lRSUo1SVlRUW9wQmw3ZVZOVEV4MEJCWmR1blJoOCtiTmptV3IxY3FaTTJlWU5tMGFxcXFpYVZxT1BjUjNJems1T2MraEJlSlBlVTNxbFY4NTllNSsvdm5udEdqUkFsVlZXYjU4T2UzYnR3Zmc2dFdyamh6MTVaVTk5L3U1YytkNDVaVlg4UGYzNStXWFgzWnMxK2wwQkFZR3NtclZLb1lNR2NLS0ZTdG8yTENoMHpHeURvRTZkKzZjWTBLMW5PNUYxa0MvckpGZ1hnZ2hoQ2drUzVjdVpjV0tGVmdzRmc0Y09IREg4Z2FEd2ZIeVpFcEtDaDRlSGpsT2ZGTlFLU2twR0F5R2tqYWphSWxWR01Oc0RoOCs3TEpPcjllVGxKUkVVRkFRMTY5ZnAyM2J0dlR2MzUrWW1CaDY5ZW9GUUZwYUdqMTc5Z1F5NzF0NWNPVElFV0ppWWdCbzFLZ1JIMzc0SWMyYk44ZlB6OC9wL1lSV3JWcHg1TWdSZXZUbzRUTDVWbmI5K3ZYTDg2WFp2SHJxWlppTkVFSUlJUUFZUG53NHc0Y1BkNXJkOWRhdFcwNURiYkl1QTQ2eHdLcXFZclBaSEorM2J0MmE2M2xtejU3TnRtM2JYTmJieDh4cm1vYkZZbkdNd2Q2OGVYTzU3d25PellFREIzSjlHcUxYNi9QMXBjeGVOaWN4TVRGY3VYS0YrZlBuVTdkdVhVSkNRdkQwOU9TWlo1N2g1WmRmNXFlZmZzSm9OTjUxL1V1ajhQQnd4bzBieHh0dnZJRk9wNk41OCtaNWxyOVRJQThVeXBmZzBrcUNlU0dFRUtJSTFhaFJnM1hyMWdHWlEydXlMZ09POGI4SERoemdyYmZlSWp3OEhFOVB6enlQR1JBUVFFQkFnTk82N0dQbTdkcTJiU3M5OUxuSW5za21MaTZPQXdjTzBLWk5HNmZNSm5mS2FKT1hSbzBhc1hMbFNzZm5XclZxT1cwdmI0RTh3S3V2dnVyU0RoYUw1YTdiSWlVbGhVcVZLdVZaUm9iWkNDR0VFT0t1M0tsbjNzN2VBL3pXVzIveDNudnZGVnBQWTBaR1JxbkxabE5jakVhajAvQ0xyRTlVY2x0ZlVNZVBIM2ZKcGE2cUtoYUx4Wkd0eU12TGVjTFZzdjd5WnZaQUh1RHk1Y3ZVcVZNbnovMHNGZ3VRT1p6dHhvMGJqdlgvKzkvL1hNYlRaeWZEYklRUVFnaHhWN0wzeks5YXRRcE4wM2p1dWVjY1pSSVRFOW15WlF2ejU4OW45dXpaZlBiWlowNHZBeFpFYkd3c0JvT0JTcFVxRVJrWlNiVnExZERwWkk1SWQyblpzcVZUSUhucTFDa3VYNzVNWUdBZy9mdjNKenc4bk1EQVFCNTc3REUzMXRMOWZ2cnBKMXEyYkpuanR1VGtaRWFOR3NXbFM1Znc4ZkVoSlNXRmpoMDdjdW5TSmNmTHhaY3VYV0x0MnJYMDZ0WHJudE9KbGpZU3pBc2hoQkNGSkNVbGhVOCsrUVNielVaNGVEaWRPM2QybXNpbWMrZk96Smt6aDcxNzk5S3BVeWZIK2xtelp1SHI2OHZERHo5TVVGQVFnd1lOY21SWXNZK2h6Ni92di8rZXVYUG5ZckZZcUZLbEN1UEdqU3VjaXl1ajdMMjkrYUZwR3FxcU9xMnoyV3hPZjJlbjErdFJWWlZEaHc0UkhoN080NDgvemovLytVOENBd01aTTJZTUxWdTI1SjEzM3FGeDQ4YjA2ZE9IMXExYmw3dWhOeWtwS2F4ZXZackF3TUFjdDFlcVZJblhYMytkaHg5KzJHa0lXdE9tVFhuenpUZEpTa3BpMGFKRmZQTEpKNnhkdTVhSkV5Y1dVODFMQmdubWhSQkNpRUt5ZWZObWtwS1MyTEJoQTB1V0xHSGh3b1ZZclZhZWVlWVpkRG9kZXIwZW04MkdxcXA4KysyMy9QNzc3OVNwVTRlREJ3K3lldlZxQUI1ODhFRTJidHpvR0lwZ0gxTVArUnNPNE8vdmo3Ky9mOUZjWUJtVGtaRkJ2Mzc5Y3R4bUh3NWxMd2VaUXpXbVQ1K2VZL25jZW9PLytlWWJYbjMxVlZxM2JzMzQ4ZU9kdnR4QjVud0FiZHUyWmV2V3JTeGJ0b3d0VzdZd2UvYnNjdk0wUmRNMHBreVpRcE1tVGZKOE9tRXltUnpMYVdscHpKczNqNGlJQ1A3NXozOFNGQlNFMFdna0pDU0U3Nzc3anNEQVFBWU9ITWpRb1VNZCs1U0VDYm1FRUVJSTRRWm1zMWt6bTgxYWZsZ3NGazFWMVZ5M3BhU2thQ2twS1ZwcWFxcVdscGFtcGFTa2FFT0hEdFdpb3FKeTNLZGZ2MzU1ZnM1cTgrYk5tc1ZpeVZjOWkwclBuajIxMiszVnVLVGZLMDNUdE9lZmZ6N0h6N210djFzNTNaZlEwTkI3T21aMjltdDNSN3ZmVGR0cm1xWjkvdm5ubXFacDJzR0RCN1g0K0hpWDdWOSsrV1d1KzM3OTlkZmE5ZXZYYzl6Mnh4OS9hTGR1M2RJMFRkTVNFeE8xa1NOSDVsbVBrU05IYW9tSmlmbXR0Z3QzdDMzNXplTWpoQkJDNUlQOVArbTd6V1p5SjZxcWxwbGVXSDkvZnk1ZnZnenc5OGpJeUYrSysveEZmYTlLTXZ0VG04aklTTGZFZHRMMjdtdjdzdkd2aHhCQ0NGRktsWlZBdm9SSUFVaEtTbkozUFlwVmxzbW0wdHhaRFpDMmR3ZjVGMFFJSVlRUVpZS21hU2NCTGx5NDRPNnFGS3VyVjY4Q29HbmFlWGZWUWRyZWZXMHZ3YndRUWdpUkIwM1RraUV6ZmFUSVcycHFLZ0JXcTlWZHZaVExBSUtEZ3psejVnekp5Y2x1cWtieFNFbEo0ZHk1Yzh5ZE85ZSthb01icXlOdDd5WXlabDRJSVlUSWc4bGsycThvU3J2Rml4ZGpOcHZkWFowU0t5a3BpYWVmZmhxYnpaWVVGUlYxSDVEaGhtcDRtRXltQ0VWUk90MjVhSmx6S0QwOS9jbVRKMC9tUDlkbTRaSzJkMVBiNjkxeFVpR0VFS0swcUZldm5nWDQxMy8vKzE4ZWZ2aGhLbGFzV083eWdPY2xOVFdWSzFldU1HZk9ITTZmUDQraUtFdXVYcjI2eFUzVlVhOWR1L2JsL2ZmZm42SW9TbTJnQ3VEaHByb1VoelJOMDg0Q0N5MFd5ekEzQnZJZ2JlKzJ0cGVlZVNHRUVDSnZCcFBKdEZsUmxHN3Vya2dwY0NZOVBiM3R5Wk1uWTkxZEVTSEtDK21aRjBJSUlmS21YcnQyYlcyZE9uVVNGVVdwcVdsYVZVVlJTa1NQbzZacEtJcDcrK1UwVFVzSHpnTmhpWW1KZzg2Y09SUG4xZ29KSVlRUVFnaFIwdm42K3JiMTlmWDloN3ZySVlSd0w4bG1JNFFRUXBST1BSVkY2ZWZ1U2dnaDNNdmc3Z29JSVlRUW9zQVVuVTQzbk16L3h4WEFiVlBKQ3lIY1Mzcm1oUkJDaUZLbVpjdVdyWUVhUUZXejJkelYzZlVSUXJpUEJQTkNDQ0ZFS1dNd0dIcGsrZGpYYlJVUlFyaWRCUE5DQ0NGRUthTnAycEFzSDd1N3JTSkNDTGVUUFBOQ0NDR0VHMm1hcGdCR3dKUE1TWGJ5N0dnYk4yNmM3NGtUSjNaa1hkZW9VYU5laXhjdi9pR2ZwMVRKbkowMUhiQW9paUxqN1lVb3hlUUZXQ0dFRU1LOVBJQmFRUDNiZitjNXZXelRwazM3WnArQnRrNmRPcStRL3c0NkN4QUQvQWJjdVAxWkNGRktTYys4RUVJSTRVYWFwbFVHbWdNSGl2blViWUNUaXFJa0Z2TjVoUkNGU01iTUN5R0VFTzVsSkxOSHZyamQ4U21BRUtMa2syQmVDQ0dFY0M4ZDl4aFUyMnkyUExkcm1zYXBVNmV5ci9aRTRnQWhTajM1SlJaQ0NDRktrSFBuemhFWEYxZWdmWVlQSDg3WnMyZHozWjZSa2NHTEw3NTRyMVVUUXBSQThnS3NFRUlJVVlMczJiT0hIMy84a2REUVVKWXNXY0xldlh0ZHlseThlQkZGVVRoNDhDQUFUenp4QkxObXpXTDU4dVVvaXJ3T0owUjVJajN6UWdnaFJBa3lZc1FJNnRhdHkvcjE2M25sbFZkWXQyNGRQWHIwNExISEhxTkhqeDc4NVM5LzRiWFhYbVBidG0yT2ZWNTg4VVZ1M0xqQnQ5OSs2OGFhQ3lIY29TeDhmVGVZemVZWE5VMGJBZmdvaWxMSjNSVnlzeFJOMDA0Q3k2S2lvcGFTbVV1NHBDaFA5OHFkOTBIYVdZaFNSTk8wV3NDVHdBYjdPcHZOaGw2dkI2QlBuejRBeE1mSGMvUG1UUjU0NEFFcVZLZ0F3THAxNnh6SCtmbm5uMm5Rb0FHTEZ5OW05KzdkTHVlSmo0K25hdFdxQVBidEx3RDdGRVdKS1pJTEUwSVVpOUllekJ2TVp2TTY0SGwzVjZRazBqVHR1NmlvcUc2VWpBQ24zTjZyWXI0UDBzNGw0K2RkaUh6TEtaalBxbHUzYmtSRVJBRFFwVXNYZHU3YzZiS2NuYXFxNkhSL1BueTNXQ3kwYWRPR28wZVBaaTBtd2J3UVpVQ3BIak52TnB0ZkJKNXYxS2dhVTZjK1NlUEc5MUc1c3FlN3E1V2o1R1FMbFNvVmZRYXdwQ1FMRnk3OFFYRHdqNXc2RmRQSlpESk5qSXFLZXEvSVQzd0hmOTZyUmt5ZE9wWEdqUnRUdVhKbGQxZXJ5Q1FsSlhIaHdnV0NnNE01ZGVwVXNkMEhhZWVTOGZNdXhOMWF1blFwSzFhc3dHS3hjT0JBL3RMT3IxNjltdVhMbDVPVWxNU0JBd2RRVlpYQmd3Y3pac3dZV3JkdVhjUTFGa0s0VzZrZU0zOTdHQUZUcHo2SnlWUzN3SUc4cW1wRVIxOGpKaVk1ejNJWEw4WXhjZUoyQUc3Y1NLWi8veHc3VDNMMSsrK0pkT3YyQlZldTVENHZ4NFVMZi9ER0d6dEpTcnEzaWZpOHZZMjBhRkdIYWRPZUJFQlJsUDczZE1CQzh1ZTltb3JKWkxxckFQUGl4WXNzV3JTbzBPdTJkdTNhUWorbXQvREhzMDBBQUNBQVNVUkJWTGMzTFZxMFlOcTBhVUR4M1llQ3RuTkNRZ0lKQ1FrQXJGKy9QcmRqdXJUUnhZc1htVGh4SWdBM2J0eWdmLytDWDU2Zm4xK0I5OG5PWGUwc1JGRVpQbnc0Ky9idGMxcDM2OVl0K3ZUcFE1OCtmWWlQajNkYUJoZ3dZSUJURDcxT3B5TWdJSUNwVTZkeSt2VHBZcTIvRUtMNGxlcWVlY0FIb0hIaisrNXE1NUNRUTN6eHhYSDY5Mi9CaEFsdGNpMjNhOWQ1N3J1dklnQTdkNTZqV2JPQ3plMVJyMTVsbm42NklkOTlkNTdCZzMxeUxQT1h2MVFsS2NuQ3FGRmIrT3l6N3J6NDRrWnUzTWo1UzhhQkF5UHVlTTc2OWF2WUYvOWVvTW9XbmR2M3FuRytDai82NktOVXFaSjVEUWtKQ2Z6ODg4OXMyN1lOVGROeTNhZExseTc1T25aYVdocXpaczJpZmZ2MkFDeFlzSUMrZmZ1eVljTUdRa05EaVkyTjViNzduSCttNHVMaU9ITGtTTDZPbjFYOSt2WHRpOFYxSHdyVXpwOTk5aG0xYTlkbTZOQ2hCQWNIODhJTEx6aTJEUm8waUZXclZxR3FLc0hCd2ZUdDI5ZXhiZGV1WFk0MjJybHpKODJhTlN2TWF5Z3dON1N6RU1XbVJvMGFqckh4WGJwMGNWck9UZlBtelpreVpRclIwZEZ1Ly8wVVFoU3RVaDNNMjEvc3U1dWhOVXVXUkxKcjEzbldybjJCNmROM3MyUkpKQ05HbUYzS2FScHMyWEtXd01DblVGV05EUnRPOGNjZnFSdzRjTm1sYkpjdWY2Tno1Ny95eWl2aEx0dFVGYjc3N2p5TEZ2M3NzbTMvL3VIbzlUcUNnN3V3YkZrVTN0NUd2dm5HdFlQUlpsTnAzWHB4dnE0dnk1Q2Vpdm5hb1lqOWVhL3kxeU5mdlhwMWR1N2N5ZlhyMStuZnZ6OFdpNFZObXphUmtwTGk5TUlYd0JkZmZFSGR1blVkUFZNSkNRbU9Md0oyLy9uUGYyalJvZ1VBdlhyMW9tblRwaTduN04yN04vNysvclJyMTQ0ZE8zWTRwWGV6Qi80RlZhbVM0OTNUWXJrUEJXbG5pOFhDenAwN1VWV1Z0V3ZYb3FvcTNicDFBeUFpSW9Jelo4N2t1SittYVd6WnNvWEF3RUJVVldYRGhnMzg4Y2NmT1E0SjZOS2xDeE1tVEtCbno1NVlMSzVQbmV6bnMvUDI5czcxQ1VGZWlydWRoU2hPOXA1NXdORXpiMS9PeTlOUFAwMWFXaHFxcW5MOStuV25NZlJDaUxLalZBZnpkeU0xMWNyNzcrL24rUEhyTEY3OFQrcldyY3lDQmMveDJtdmZjdkZpSEcrKytZVFQyUFlEQnk1ejVVb0N2cjczczNYcldXclU4R0xUcG42MGFyV0lJMGRHNVhpTy9mdUhPNVpidFZyRTl1MHZPbnIyYytQbkY4cmh3eU1aTStheHdyblFNbUxRb0VGQVpzWUdQejgvcGsrZjdzamlBTkNqUncrWG5NcHZ2LzAyTnB1TmNlUEc4ZGUvL2hWVlZSazZkQ2hIang3bDVNbVQxS2hSZzlxMWF6c0N5ZVRrWkxwMTYwWlFVQkNWS2xXaWZ2MzZMc2VzVmNzZE02MFhyUTBiTnRDK2ZYdmVldXN0QUZxMWF1VjR5UzR2Qnc0YzRNcVZLL2o2K3JKMTYxWnExS2pCcGsyYmFOV3FWYTVQTDI3Y3VPRVM3UHY1K1RtZHoyS3g1UHZwaWhEbFNmYWUrVldyVnFGcEdzODk5NXlqek9YTGwxRlZGWXZGZ3RINDUvOWgwNlpOWTgrZVBRQTgrK3l6eFZ0eElVU3hLRmRmMHc4ZHVrTC8vaHRJU3JJUUZ2WThkZXRtOWw1V3JWcUJKVXQ2WWpUcTZkVnJIZUhoWjdIWlZBQVdMY3A4OHo4eDBjSzhlWWQ1N2JYOHYweVVrYUdpcWhwZVhoNkZmekhselAvKzl6OUdqeDVObno1OWlJbjVNL0dDcG1sT3ZVMnBxYWw4K09HSGRPclVpZEdqUi9QMTExOWp0VnJ4OE1pOEI3Lzg4Z3U5ZXZVQ01udWZJeUlpcUZTcEVoRVJFWmhNSmhZdVhFam56cDFKVGs3R2FyV2lhUnEvL3Zvck5XdldMTjRMTGdiTm1qVmp5SkFoQmQ3UC90NUNZbUlpOCtiTjQ3WFhYaXZzcWdsUmJxV2twREI3OW14c05odmg0ZUdrcGFVNS9mdlR1WE5uNXN5WlEvZnUzZW5VcVJNQVY2NWM0ZC8vL2pmdDI3ZG43Tml4L1BMTEw0N3k3NzMzSHZ2MzcrZmd3WVBNbkRtejJLOUhDRkgweWszUC9KdzVQN0puendYYXQzK1EzYnN2OEs5L3JjbXgzTUNCTFZtNk5KS29xS3UwYnYwQXFhbVpXZTVzTnBWQmcxcmk0M08vbzJ5M2JxdWM5djM4OCtlcFUrZlBsTjdwNlZZQU9uY095L0ZjSzFmK2kwYU5xdC9UZFpWMTloN3lkOTU1aDRzWEwxS25UaDFVVlNVbUpvWmF0V3Boczlrd0dESi9qQzljdU1CcnI3M0dnQUVENk51M0wyM2J0Z1V5QS95S0ZUT2ZqUFRzMlRQWGMwMmZQcDNZMkZpR0RSdkc0TUdEdVhUcEVucTlubnIxNmpGNTh1UWl2dExpOTk1Nzc1R2MvT2Q3R2FxcTByMTc5enozMmI1OU82bXBxVUJtSHV4Qmd3Ymg0L1BuZXlEWmg4MTgvdm5uMUtsVEJ5REhZMmRkbDlmN0VFS1VGNXMzYnlZcEtZa05HemF3Wk1rU0ZpNWNpTlZxNVpsbm5rR24wNkhYNjdIWmJLaXF5cmZmZnN2VnExZnAzcjA3TDd6d0FrT0hEdVdiYjc3aHJiZmU0dXJWcTQ3eUJvTUJSVkd3V0N5a3BhWGg0ZUdSWXg1NklVVHBWRzZDK2FGRGZSazc5bkdNUmowQkFYbVBmeDQ4MkFlTHhjYUVDZHNZT2RLUGdJQmRWS3RXZ1VHRFdqcVZpNGdZbE9keGJ0eEk1b0VIS3JONTh3Q1hiVzNhTE1ITHEraFRWWlptR1JrWmVIaDRZTFZtZmluYXQyOGZ6ejMzSE45Ly96M1hybDNqdGRkZWN3cm1HelZxeExKbHl3Z09EdWJycjc4bU9EaVloZzBiY3ZIaXhSekhrTWZHeG5MNjlHblMwdElZTUdBQUV5Wk1vRm16Wm5oNmVoWkpocHVTSnZzMXRtclZpdkR3Y0tmUDJYM3p6VGVNSERtU2dJQUFxbFdyNWhnR1paZlhNSjJzeDRiTVlUWloxOGt3R3lFeTMrbnAyN2N2aXFMdzdydnZPbTNMeU1ody9IdW9LQXFLb21Bd0dORHBkSTZPajU0OWV6cDFXbGl0VnNjKzl1QmV4czRMVWJhVW0yQytWcTNNSHZPT0hYUHVKYzlxOSs0aFZLaGdZTlNvUi9IMXZaK0FnTHM3WjNUME5abzBjUjJla1pHaFlySFlxRnhaZ3ZtOHhNZkg0KzN0N2VnSi91R0hIL2prazA5SVRFeGt6Smd4THNFOFFPM2F0Wms3ZHk3Nzl1M2ovdnN6bjZKY3VIQ0JldlhxT1IwN0tTa0pmMzkvZkh4OE1CZ012UC8rK3pSbzBJRFdyVnM3WmtqTUtqVTFsZjM3OXhmaDFicEh6NTQ5c2Rsc2dIUFAvT2JObTNNc1AyclVLSHg5ZlFtNDIxOEtJVVJPVk1BQ09JWUU1c1REd3lQUDdUa3hHQXhPLzBabWszNzczRUtJVXF6Y0JQTjI4ZkZwSEQ0OEVyM2V0V2NpZTdZWVg5LzdYY29VeE5kZi81ZmV2Ui9Pc1E0ZUhqb1pTNStIaWhVcjhyLy8vWTk2OWVxaDErdlp0MjhmSjA2Y29IZnYzaVFtSnBLU2tzS05HemZJeU1qQVlEQnc2TkFoUjY3eDdHSmpZNmxjdWJKTHIrL2V2WHZSNlhSMDZOQ0JCZzBhQUtEWDYzT2NVYkZObTl4VGw1Wm1jWEZ4anB6VzlwNzVqaDA3NWpya3hkZlg5NjdQSmNOc2hNaVZCWERITEt3eHQ4OHRoQ2pGeWwwd1g1aXlqNWtQQ3VxSW4xOW1EL0RteldlSWlVbm1tV2RjODMzSHhDUlRyWnBrME12TDVzMmJlZU9OTnpoMzdoeGp4b3loV3JWcVRKNDhtVnExYWxHdFdqVjI3TmhCVEV3TUZvc0ZEdzhQSG52c3NSeUQ4QTBiTmpCNzltd0dEaHpJc0dIRDBPdjFicmlhMHVsdTh1cG5Iek1mRkJUa21CeEtodGtJa2F0MDREZWdEVkFMeUZlKzVjbVRKNjhIZVAvOTkxKzRVOWtjemhkeis1enBCZHhYQ0ZIQ1NEQi9EM0liTTMvbzBCV0NnL2N6WjA1WGpFWTlGb3VObUpoa2F0VHdRcS9Yc1hYci8zandRZGVoSExsUlZRMmRUdUczM3hMeDlDd2Z0MnpWcWxWY3VIQ0J4WXNYTTJyVUtONTc3ejM4L2YxUlZSV2RUa2Z6NXMwNWZQZ3cxYXRYZDBrakNaa1pJVDc3N0RNaUlpTDQ2S09QMkxwMUsvMzY5ZVBOTjk4c2xKbEh5eXBWVmJIWmJFNWphbi85OVZlblZIZDV5VzNNL01hTkcrKzRyNGVIUjdsNFYwR0lIR1NRR1Z3bkFCN2tNOVBjMGFOSDdZdjc4aXFYQS9YMk9kTnYveTJFS01YS1IyU1l6YlBQcnJwem9ic1VGWFdWOGVPM0VSRHdCRzNhWkE3ZFNFdXo4dnp6YXgzcExtdlc5Q0k0dUd1K2ovbjg4MnU0ZGkwSlRZTUJBMW9VU2IxTGt0V3JWN05seXhZV0xGaEFyVnExQ0FnSWNJejVEQWtKWWYzNjlSZ01Canc4UEp5eXpGaXRWazZjT01IdTNic0pEdy9uc2NjZVkvWHExZFNxVllzbm4zeVM3Ny8vbmlsVHB0Q3VYVHZHang5UGZIdzg2ZW5wVG9HcXhXSzVZMGFYc2lUN3NKbUpFeWZTcGswYkZFWGhoUmRlNFB6NTgzaDRlRGpOL25vMzZ0YXRlOGN5aXFJNDNuTVFvanhSRkVVak03QXVVQys1Mld5MjcrK09JVHBDaUJLaTNBWHpyVnMvd1B6NXo2SFR1ZmJtcXFyR21ER3VQWXZEaDd2T0RKdlRPZ0Fmbi9zSkMvUG43Myt2NFZoWHBZb25odytQSkQzZGl0V3E0dVZsSkh0bmN2MzZWWExzWVFiWXVMRXZHUmtxSGg2NkhNZjZselU5ZXZUZ1gvLzZsMk55cU1jZmY5eXhiZHk0Y1l3Yk44N1JRMjludFZycDA2Y1BtcWJ4MUZOUHNYejVjaDU4OEVHbjR6NzU1SlA0K3ZvU0ZCVEV4bzBiT1hEZ0FERXhNUXdlUE5oUnhtZzB1Z3dIZ2JJN1p2NlRUejV4K3Z6UlJ4ODVsdGV2WDQrcXFvNnNHVmtOSHo2YzdISmFsNWVDbGhkQ0NDR0VxNXlqeDFMQ2JEWnJBRWVQam5aM1ZVb2tQNzlRQUNJakk5MStuLys4VjBmdlZQU3VwYWVuNCttWnI2R21hSnFXNjVlbndtWWYxbE1jOTZFNDJybWtLczUyRnFJa3NQKyt5OCs4RU9WYjJlL21GWVhLWkRLOWJES1pmQ2lCWHdUekc4Z0R4UmJJM3kyejJUekl4OGZuQ1hmWFF3Z2hoQkFsbXdUemR5a3B5WUtxbHI5VWVvcWlURk1VNVpqSlpMcGdOcHRudG16WjhqR2dSS2FJc1ZxdGpoenFwVkEvdlY3L2c5bHMvc05zTm4vczYrdjdGQ1h3Q3hTVStuWVdvbFF5bVV3UGFwcDJVdE8wUDN4OGZKcTR1ejVDQ1BjcDE4RjhXcHFWVjE3Wnl1Ky9KK2E0WFZVMXhvL2Z4dW5UcnU4V1RabXlpNFVMQzU2NnI2eFFGT1ZCWUlyQllEaG9NcG11bU0zbUQwMG1Vd2MvUDc4aVNaNC9mZnIwSEpmek1uWHFWRmFzV0hISGNtZlBubVhZc0dGQVpqWVhPejgvdjVJUXBGWUR4dXAwdWoxbXN6bldiRFovYWpLWk9sRklYNkJPbmp4SmZIeTh5M3FMeGNJVFQrVHZ3VUFaYVdjaFNnMGZINSt1UUpTaUtNMFZSYW11MSt1UCtQcjYrcnU3WGtJSTl5aDNMOEJtVmFHQ2dZY2Vxc21ubng1bTFxeE9MdHQxT29YZXZSL210ZGUrSlNpb0U0OC9YdCt4N2MwMzIvUHZmNGZ6NG9zK1ZLbmlPcnpEenkrVTJyVXpaNTJOaTB2andJRVJ0R216aEdyVktqaktKQ2FtczM5L3Nid0VxQUNHaGcwYjZpdFZxbVR3OFBBdzZQVjZRM3A2dWw2djF4c01Cb1BlWXJFWWREcWRRYWZUR2F4V3EvNzJzdDVtc3hrVVJiSC8wWk5EL21ORlVlb0E0eFZGR2ErcTZoOG1rMmtkY01wbXMyMDhmdno0YndXdDdNMmJONWs0Y2FMVHVqTm56bkRwMGlXWFpjaDhhWFh4NHNWa04zandZS1pQbjg2TEw3Nlkxd3lJN042OTI1RkZaZW5TcFZTdVhKbCsvZm9WdE5yNW9XdllzS0d4VXFWS0JwMU81NkVvaXVNUDRQZ2I4TkEwclhvT1E0R3FBZituS01yL21jM21CRlZWMXlpS2NqSXRMVzM5NmRPbnI5NU5oU0lpSW9pT2ppWTBOTlRwaFZSTjAwaE5UYVYvLy82T2RaMDdkODd4cGRXUzFzNHZ2UENDL3Z6NTg1NkFSMFpHaGlkZzFEVE5DQmc5UER5TW1xWTVQdHYvMXV2MVR1dDBPcDJucXFvZU9wM09xR21hWjViMUhvQ25wbWxHUlZIVXlNaEllV0ZIRkNlOXlXUUtVQlRsWFVEeDgvUEQwOU9UbjM3NnFZcE9wOXRvTXBtQ282S2lwZ0ZXZDFkVUNGRjh5bDB3MzZiTkVyeTluWE5tYTVwR2x5NS85aXdtSlZuNDhjZmg2SFFLN2RyOWhlRGdybFN1YktSTm15VXUrejN6ekVySDU5R2pIMlhvME14VWYwYWozcEdIUHV0K1dYUFRQL0hFMHNLN3NEeVl6V2FYNmJvMVRYT2taTlEweldtSzhLekxlUVZuT1ZFVXBUb3dHa0N2MTg4MG04MmJORTNiVUpCajFLeFprN0N3TUtkMW9hR2hqQjQ5Mm1YWnJrT0hEamtlUzFWVk9uVnkvYUsyZE9sU0dqZHVqS1pwYk4yNmxUZmZmQlBJbkNocDVNaVJCYWx1dnBuTjVzTHNmcTZpMCtsR0FWU29VR0dteVdSYXF5aksrb0llWlB6NDhZd2VQWm8xYTlidzVaZGZPdFpiTEJiYXRHbmp0QTVLUnp1Zk8zZk9FY2prOVBPYlUzWWUrL3FzZjl1ekpXVmZuM1haYkRadmk0eU0zRlJZZFJjaU44MmJONy9QMDlNekRPaXUwK2tZTVdJRW8wYU5BakxuNVpnM2I1NWlzOWttbTB5bXh6SXlNdnFkT0hIaXVudHJMSVFvTHVVdW1MZFliR3piTmlqUEZJOStmcUZvbXNiNTgzR2NPeGRMbHk1L0ErREFnUkdPTW5GeGFYVHFGRlphTXVsWU5FM1RBS3VpS0ZiQXFtbWF6YjZjN2JOTjB6U3J2YXltYVRaN0dVVlJiTUNUUUlYY1RwU1ZvaWc2VGROcWFwcFcrMjVlT08zVHB3L2UzdDZPejRjT0hYSlpUa3BLWXQyNmRlemJsemxueXRLbFMwbE9UbWJNbURGT3g0cUlpT0RiYjc5bDNyeDVUdXQvK3VrbmZ2LzlkOXEwYVVOOGZEekhqaDNqN2JmZmRnUnlQWHYyZEpRZE0yWU1YYnZtZjM2QTdEUk5zNURaamhsa1RxRnVKWFBDRnBjL21xYjlYVkdVKy9KelhFVlJkRUJ0b0daQnMvVG85WG8rL1BCRFJ6dmJlK0l6ZjF4dzZwbC84TUVIUzBVNzgyY2JwZ01XUlZIU3N5NEQ2WnFtcFN1S1lyRXZrL2s3a3E3VDZTeTN0em5XMmYrMnI3dDl2T21Lb2pUUjZYUi8zRXRGaGNnUFgxOWZYMFZSTmdLTnFsYXR5b3daTTJqWHJwMWorNHN2dmtqejVzMEpDQWpnNXMyYlR4bU54a2lUeWRRN0tpcnFnUHRxTFlRb0x1VXVtQzhJblU1aHdZSWovUHp6Nzd6K2VqczhQRXJuS3dhUmtaSDVUL055QjJheitRcFFMNDhpaWNBdTRLc2JOMjVzL08yMzMxSnY3K2M2RGlZZkN2cGs0UEhISHljb0tNZ2x5RHg4K0RDdFdyVnlLYjkwYWViVEVaMU94OWF0VytuUm93ZlRwazBETXNkeWYvUE5OK2oxaGZOK2IxUlVWTDd2Zzlsc0RnZWV5MjI3cG1uSmlxTHNWRlYxZlZKUzBsZS8vUEpMK3UzOThqMGoydkxseTlteVpRc1ZLMWJrcmJmZUlqQXdNTS95Rnk5ZWRPVDNMOG50SEJrWm1iL3BhdStCMld3ZUFjaExoNkxJbWMzbW9acW1oU3FLWW16YXRDa2ZmUEJCanBPd21jMW1WcTllemFSSms0aU9qcTZuS01vK3M5azhJVEl5OGxNM1ZGc0lVWXdrbU05RHc0YlZDQXQ3bnBDUVExZ3NWanc4N2h3akxGMGF5WW9WMFZnc05qcDBXQTdnV002NkRpQTExVXFIRHN2WnQrK2xJcnVHWW5KTDA3U2RtcWF0VFVwS2lyQUhsdTdRdkhsekFLS2pvL0h4OFFFZ09UbVpQWHYyOFBMTEx6dVYzYk5uRDdHeHNZN1BXN1pzdVdOQTYyYUptcVp0VjFWMWZYUjA5RWJ1Y1Z4czM3NTk2ZEdqQnoxNzlxUnAwNll1UTJyeVVzYmJXUWkzcTErL2ZzV2FOV3QrREl4U0ZJV2VQWHNTRUJEZ05Bd3l1eG8xYXJCbzBTSSsvdmhqdnZ6eVN3OWduc2xrYW1PejJVWWRQMzQ4dWRncUw0UW9WdVVxbU0vSXlCdzYzcVhMeWp1VS9GT1ZLcDVNbS9Za0FGT25mc2Z1M1JlY3RtY2REMy9nd0FpR0R6Y3pmTGlaTm0yV09JSjArM0xXZFpBNVpyNFVCL0pYTlUzYm9kUHBWaDg5ZW5RM1JmRENsVjZ2WjlHaVJWeTllcFZodzRZUkVlRTZPMi9XWVNCMkkwYU00S09QUG1MWnNtWG9kRHFXTEZsQ2h3NGRxRjI3dGxPNVRaczJFUkFRd0N1dnZBSkFTRWdJdFdyVkt1ekx1Q2VhcGlVQld4VkZXUmNaR2ZrMTRQTCt3OTN5OHZMQ3k4dkxhVjJ2WHIxeTdDRzNXcTFzM0xqUmFWMVphbWNoU2hLVHlmUWdzRUZSbEVjclZLakFwRW1UOFBmUFg3SWFnOEhBNjYrL1RzdVdMWmt4WXdZcEtTa0Q5SHE5cjQrUHovUFIwZEZuaTdibVFnaDNLRmZCZkhLeUJTOHZEM2J2SHBKbnVZQ0FYWTV4eDZxcTBhL2ZlaFl0NnNITW1YKys0R2NmTTU5MUhMMmR4V0xEdzhNMUlOTHBTbVNhOElKYWJyUFp0a1ZIUi85RUlRYVcyUTBhTkFpOVhrKy9mdjJJajQ4bkxTMk5RWU15WHg3V05BMnIxWXFIaHdkNnZaNDMzbmlENE9CZ3g3NmRPblZpeTVZdGhJU0UwS3BWSzdadTNjcWFOV3RjempGMTZsVHExS25qK0R4NDhHQ1hNdDI3ZDNjczE2dFh6ekZjcEtpcHFycExVWlJGVVZGUlc0QmltOURnMHFWTEhEbmltbkxWUHJ0cVZtV2huWVVvYVc2bm5WeWpLRXIxZXZYcUVSd2NUTE5telFwOG5LNWR1OUtrU1JNbVRweklyNy8rK3ZEdDlKVkRqaDA3OW5YaDExb0k0VTdsS3BpL2NpV0IrKy8zdm1PNTJiTTdPNVpQbkxoQlVwTEZLYVhrbmZ6eFI2cEx4cHpVVkNzVks1Yis1bzZNakp4V0hPY0pDd3RqeFlvVmhJV0ZNWEhpUkg3NjZTZG16NTROWlBZU2YvREJCeVFrSkRCNDhHQ2FObTNxc3YrTUdUUG8wNmNQYTlldVpmNzgrZHgzbit1N3BGa0RUTUNsNTkvUHo0L3c4UEJDRzh0ZEVNZU9IZnU0MkU5S1psYWFuSjUyNUthMHQ3TVFKWWhUMnNtMmJkc3lhOVlzS2xldWZOY0hiTml3SVN0WHJpUXdNSkR2dnZ0TzBsY0tVVWFWL3VpeUFFNmN1TUhERHhmczhmNVBQMTJtYmR1L0ZHaWZreWRqcUYrL2l0TzY2OWVUcUZmdjd2OVJMay9PbkRuRHBFbVRhTkNnQVI0ZUhtemF0SWxUcDA0NUpoeXlHekprQ0RObnppUXRMWTJGQ3hkU28wWU5BQzVmdnN5Q0JRdXcyV3cwYXRTSWp6LyttRmRlZVlYSEgzL2NIWmRUS3B3OWU5WnBYSHQrU0RzTFVUaHlTenQ1TjFuQXN2UHk4dUw5OTkrWDlKVkNsR0hsS3BqZnZ2MFgrdlZyVWFCOWZ2amhJc09IbXd0OG51Yk5NNzgwV0swcWlxSnc5dXd0R2pldVVhRGpsRmVOR2pYaTNYZmZ4ZGMzTTJmLzVjdVhtVEpsQ3N1V0xYT1U2ZEdqQjYxYnQ2WkRodzZjTzNlT3FsV3Jzbi8vZnI3Kyttc09IanlJdjc4L0d6WnN3TXZMaXpWcjFqQmx5aFNxVmF2R3M4OCtTNGNPSFdqU3BFbWgvRWRaMm1Wa1pKQ2VuczZRSVVNSURBeEVwOVBsK0NLc2ZaaU4xV3JsNE1HRDBzNUNGSkk3cFowc0RJcWlTUHBLSWNxd2NoUE03OXYzSzcvL25zVFRUemZLOXo3WHJpWHh2Ly9GMHJyMUE2eGUvUi9telR2a3ROMW8xTHRNSkxWc1dVOTI3NzdBOHVYK3pKdDNpTTJiei9ENDQvVTVjT0F5ano5ZW45allWTHk4UEVoSnljaHhYTDNJbk5IVkhzaWZPSEdDb0tBZ0preVlRRVpHQm9xaWtKQ1FRRXBLQ2hVcVpBNTlhdFNvRVVPR0RPSEdqUnY0Ky9zVEVCRGc2S1dIelBIM3ZYdjNKanc4bkkwYk43SjkrM2JDd3NLY2N0aVhWNUdSa1FCTW5qeVpaNTU1eHBFdUVqSW5qdExwZEZ5N2RnMFBEdzlVVmVXbGwxNlNkaGFpa09RMzdXUWhuay9TVndwUkJwV2JZTDVtVFM4Q0FwNG9VSzU0dlY1aHdvUTJlSHNiR1RDZ0JRTUczTGxYLzhxVkJKNSt1aEdQUEZLYlJ4NnB6Zi85WDJ0ME9vVmx5Nko0NnFtR2ZQNzVNYjc1NWd4NnZjTEFnUzN2NVpMS05Kdk54cWhSby9EMDlHVGF0R2s4OHNnakhENThtSmt6WitMcDZjbXJyNzdxTkZQbnZIbnpxRktsaW1NU291d3FWS2hBNzk2OTZkMjdOeGFMeFRIN0xjRDA2ZE56M01mZVUxMlcrZmo0TUcvZXZCeUh4dXpmdjUrNWMrZGlNQmdZT0hDZ3RMTVFoZVJ1MGs0V0ZrbGZLVVRaVTZxZmY1dk5aZzBvY2JPd2FocGtIMW1RMDdxaTV1Y1hDa0JrWktUYjcvT2Y5K3BvdnZleFQxQlUydG1IcUJUSGZiaWJkaTRyaXJtZDl3SWRkRHJkMHovLy9QUGVvajZmS0R2dUplMWtZZHV4WTRjOWZTV2FwcDFTVlZYU1Z3cFJDcFdibnZuaWxGUFFMc09HQzY0c0JQSkNGQ0tEMld4K1VkTzBFWUNQb2lpVjNGMmhJcFNpYWRwSllGbFVWTlJTSU1QZEZTb01oWlYyc3JCSStzcDhLMCsvZS9tUnBtbmFmNEdWTVRFeEMrMHp2UXYza1doSkNDRktQb1BaYkY0SExGTVVwVzA1Q0NhOEZFVnBwU2pLUXBQSkZBRVUvZmlUb3FVM21VelQ5SHI5TmtWUnFyZHQyNWJWcTFlN05aQzNzNmV2N05TcEU0QTlmZVY3U0dlZlhYbjczY3VQQ29xaStDcUs4a0d0V3JXK2I5bXlwYlNKbThrdnF4QkNsSEJtcy9sRjRQbEdqUm94ZGVwVUdqZHVmRS81eDB1NnBLUWtMbHk0UUhCd01LZE9uZXBrTXBrbVJrVkZ2ZWZ1ZXQyTm9rdzdXVmdrZldYdXl0dnZYbjZrcEtSdzhlSkZRa0pDT0h6NDhLTTZuVzRHTU1IZDlTclBwR2RlQ0NGS3VOdVA5NWs2ZFNvbWs2bkF3VVJjWEJ5aG9hRjNMSGZqeGczSDVHeDI3N3p6RHRldjV6K2V5Mm0yNElMeTl2YW1SWXNXanV4S2lxTGtmeWF6RXNUWDE5ZlhhRFQrREhTdldyVXFIMy84TWFOSGp5NVJnYnlkUFgzbFo1OTlSczJhTlZFVXhaNitzbzI3NitaTzkvcTdWeFo1ZVhuUnJGa3ozbjc3YlFBVVJlbmo1aXFWZXhMTUN5RkV5ZWNEMExoeDQ3dmFPUzR1amtXTEZ0MngzTjY5ZTdsNjlhcmo4OVdyVi9udXUrK29XYlBtWFozM1h0V3ZYOSsrK0hlM1ZPQWVtTTNtb1lxaUhGSVVwVkhUcGszNTRvc3ZDajEvZkZHd3A2LzA4ZkVCc0tldmZOWGQ5WEtqZS9yZEs4dnExS21EMFdoRVVaUUhaS2lOZTVYMllUWXBnRmRTa2dWdmIrTWRDNWNuS1NtTzk4WFMzRm1QTEc3ZnE2UnlsWGM4SlNYRnZsaGM5MEhhdVF5eWo5TXQ2bDdCYmR1MjBhOWZQNFlPSGNyMTY5ZEpTMHNqSXlPRDd0MjdPNVdMaUlnQW9HZlBubGdzRnBmamRPdld6ZW16dDdjMzY5ZXZMM0I5S2xWeXhBY1ZDN3l6bTdnejdXUmhrZlNWZnlxdTM3M1NTRkVVS2xldXpLMWJ0L0QwOUt3TWxLdWZqWktrVkFmem1xYWRWQlNsMVlVTGY5Q2lSUjEzVjZkRXVYbzFFUUJOMDg2N3VTcEExbnQxZ1JZdENqWUxiMmxtNytVc3J2c2c3Vnd5ZnQ1TG8xOSsrWVhvNkdoQ1EwUHAyclVyQUVGQlFkU3ZYNStoUTRmbXVNK05HemM0Y01CNUFsRS9QejlIc0ErWms0OTE2ZEtseU9wZGtwU2t0SlAzeW1BdzhQcnJyOU95WlV0Nytzb0JlcjNlMThmSFI5SlhDbEhDbFBaaE5zc0Fnb04vNU15Wm15UW51L1lRbFRjcEtSbWNPeGZMM0xrLzJWZHRjR2Q5c3JoOXI0STVjK1lNeWNsbCt3dDhTa29LNTg2ZFkrN2N1ZlpWeFhVZnBKMUZydno4L0Z6Ky9PYy8vd0ZnK2ZMbEFFNDl5TkhSMGZiaEZ1SU9icWVkakZJVTVkRjY5ZXF4Wk1tU1VodklaOVcxYTFkV3JseEp3NFlOVVJURm5yNnk5RitZRUdWSXFlNlpqNHFLV21veW1YcWZPaFhUYWNDQXI5eGRuWkxva01WaW1lbnVTa0RXZTNXcTA0QUJBOXhkbmVKV2JQZEIycmxrL0x5WFZJY1BIM1pacDlmck9YdjJMTHQzNzNhczY5YXRHeGtaR1NRa0pEQmx5cFFjajJYdmZjOCtCQ2Y3T2szVDdyWGFKWjNlWkRJRktJcnlMcUMwYmR1V1diTm1sYWxoR2ZiMGxZR0JnWHozM1hmMjlKWEJVVkZSMHdDcnUrc25SSGxYcW9ONUlDTXFLcXFieVdTYWVEdmJ3ZDhwUldNcmkwamE3YUVHR3l3V3k4eVRKMCtXbE1jVjVlMWV1ZXMrU0R1TFhPbjEraHpYTDFxMGlKZGZmcGxQUHZrRXlBelV3OExDT0gvK1BPKzg4MDZleHd3UEQzZjY3T2ZuNTdTdUxBK3pLUTFwSnd1THBLOFVvdVFxN2NFOFpBWXY3d0dsTWdkeE9lT1dlMlUybS8xc05sdVY2T2pvUGNWNVhqZVMzd2xSSUtOR2phSkpreWFPWUI0Z0tpcUtZOGVPdWJ6TUNqaU5pUyt2ZkgxOWZSVkYyUWcwcWxxMUtqTm16Q2dWMldydWhUMTlaZlBtelFrSUNPRG16WnYyOUpXOW82S2lEdHo1Q0VLSW9sQVdnbmtoOHFScFdnK2RUbGNQS0MvQnZCQUYwcVJKRTVkMXdjSEJHSTEvWmdsTFNVbGg3Tml4dEd6WjBxbGNlUnhtWXphYmgycWFGcW9vaXJGcDA2Wjg4TUVIMUsxYjE5M1ZLamIyOUpXVEprMGlPanJhbnI1eVFtUms1S2Z1cnBzUTVaRUU4NkxNVXhSbG9LWnBGUUFGS0h1UmhSQ0ZMRFUxbFg3OSt0R21UUnYrL2U5L1l6UWFlZlhWVi9IMTllVzExMTV6S2x1ZWh0bVVoYlNUaFVYU1Z3cFJjcFQyYkRaQzVNbHNOcmNFL3FZb3lnTyt2cjV0M1YwZklZcWFwbW5ZYkRhWFAwQ082KzNicHQ2VXJnQUFJQUJKUkVGVXNxcFlzU0lyVjY1RVVSUjY5ZXJGU3krOVJJc1dMUmd6Wm94VHVZMGJOOTZ4UGg0ZUhxeGR1N1p3THM2TlRDYlRnN1ZxMWZwZXA5T05xbENoQXRPblQrZXR0OTRxbDRHOG5UMTk1ZXpacy9IeThrSlJsQUY2dmY2d2o0K1A2Nk1lSVVTUmtaNTVVZGI5MDc2ZzAra0dBRCs2c1M1Q0ZMbUlpQWltVDUrZTQ3YldyVnZudVA3bzBhTXU2NnBVcWNMa3laUHg5L2RuMXF4WkhEbHloRE5uenRDMGFWTkhtZndNTFZFVWhmdnZ2eitmdFMrWmJxZWRYS01vU3ZWNjllb1JIQnhNczJiTjNGMnRFcU5yMTY0MGFkS0VpUk1uOHV1dnY5clRWdzQ1ZHV6WTErNnVteERsZ2ZUTWk3SnVvSDFCMDdSL3VMTWlRaFNIZi96akh4dzllclJBZit4eXlvdmV0R2xUbGk5ZlR2ZnUzVkZWOVk3bkh6NThlS0ZlajV2cFRTYlROTDFldjAxUmxPcHQyN1psOWVyVkJRcms3L1dwUk5ZdlpybDlTZHUyYlJ2cDZlbjNkSjRiTjI3YzA0dk45dlNWblRwMUFyQ25yM3lQY3RocFdCejNQRGVhcHVVNEs3TW8yOHBlL2l3aGJqT2J6YzJBVTFuWGFacldLaW9xNm1jM1ZVbVVFV2F6ZVMvUVFhZlRQZjN6enovdkxjQitrNnhXYStUeDQ4ZS9LK0Q1Tk1pNUI3MnM4L1B6QXlBeU1ySlkvNzhxckxTVEhUcDBZTisrZld6WXNJSFEwRkJpWTJPNTc3NzduTXJFeGNWeDVNZ1JidDY4eWNTSkU1MjJaWDBha3YzSmlORm9aTkdpUll3Yk53NU4wL2pvbzQ5NC92bm5pWTJOZFpSSlQwL0gwOVBUOFhuLy92MDUxdlA2OWVzTUdEQ0FGU3RXOE1BRER4VG9HclBTTk0yZXZoS2J6WWFtYVh0TFF2cEtzOW44ZjRxaUhEaDY5R2hrQWZjcjhPOWVVZC96eFlzWE96N2JiRFpHamh6SnRHblQrT3RmLzhxU0pVdElURXhrL1BqeEx2VjY0b2tuOGxYLzRPQmcycmJOMzZqVXJsMjdjdXZXTGZSNmZkMGpSNDVjeTlkT290Q1Z1Mi9Nb3Z4UVZmVTVuYzc1NFpPaUtBTUJDZWFGVzJpYU5zVmdNRlF6bTgxV1ZWWFgyR3kyeGYvNXozOStRRjdNTGt3NjRNNlBFUEpRRkdrbmUvZnVqYisvUCszYXRXUEhqaDFPWHdyYXQyOFBRTTJhTlFrTEMzUGFMelEwbE5HalI3c3NaelY3OW13R0RoeklpaFVyMkx4NXMyTzl4V0toVFpzMk9RYndmbjUrTGdHbVRxZGo2TkNoTG1YdGdXZCtsTlQwbFpxbVRRSWVOSnZObHpWTkM5TTBiZk94WThmeWQxRjNxU2p2dWQybVRadElTMHVqVWFOR0FEejMzSFAwNzkrZi92Mzd1d3h2eSsyTG5DajlKSmdYWmRidHdOM0o3YUUycmwwV1FoUXZnMDZuRzZUVDZRYVpUQ1lWMktKcDJ1Smp4NDV0QTF6ZlNIVURxOVdLb2lpNVRqUlZVcG5ONW0rQTR6YWJiWUhCWUxoeDlPalJqQUx1WHlocEorMzUrWk9UaytuV3JSdEJRVUZVcWxTSit2WHJ1L1R1MTZwVnkrbHpuejU5OFBiMmRudytkT2lReTNKU1VoTHIxcTBETWlkMCt2ampqNmxUcHc2elo4L0cyOXZiSmV0UVNrb0s0OGFOWThHQ0JSZ01CblE2SFR0MzduUXE0K2ZubDJNUGRLdFdyUXA2K1NVNWZXVURSVkdtS1lveXpXdzJYOVUwTFV4UmxHOGlJeU1QY1k5ZnFvdnpuZ05jdlhxVlR6LzlsRTgrK2NSeC9McDE2OUtuVHgrbVQ1L093b1VMTVJna3pDc1BaTXk4S0pQOC9QeitwaWlLYi9iMWlxTDhmM3QzSHRiRTlmVUIvRHRKQUZtMXJwV3FyYTAvKzFvdENMaEFYYWlLclZaRjNGQ3A0RkxVYWtWRkJRVjNRVVZ3M3pmd0IvVzFGSDNkRUxGYUVheXRHeExBcGFKVmNXbHhRV3dRUWdoSjd2dEhtaWtoWVZNRURPZnpQRDVOWnU3TTNNbFN6dHljT2JldGc0UERwelhSSjBMMDRUaE93SEhjWUlGQWNNemUzbDV1WjJjWGIyZG41d3JnbGN1a1hMOStIUktKUkdlNVhDNnY4RS90OCtmUFIxUlVWTG50YnQyNmhRa1RKZ0NBVms2OWc0T0Qza281MWNBVVFLQlFLSHlrVXFueTdPM3RWN1Z2Mzc0aGdES3ZTbHEwYUdIYXNXUEhIUUQyY0J4blBIandZRVJHUnI1eS9majQrSGpFeDhmRDNOd2M4Zkh4c0xPenc3WnQyK0RpNG9MOC9Id29GQW93eHBDWm1ZbkdqUnZyYkM4U2ljcjhWOUw3NzcrUGV2WHFvVisvZnRpM2J4L3UzYnVudGY3Z3dZT3d0cmJtdDEyOGVERkdqQmlCL3YzNzgvOEFhRDN2Mzc4L1Jvd1lnY1dMRjcvU2E2QXBYemw2OUdoQS9YbmVaR2RuOTc4Mk5qYm1yN1REcXRlYzQ3aDVBTTdiMmRrOXRyZTNYMnRyYTlzZHJ4Z2JWZWQ3THBWS01YdjJiQXdkT2hTMnRyWmE2eVpObWdUR0dBSUNBaWgvdm82Z1N6WmlrRlFxMVlEU2NsdFZLdFhYQU9aVmI0K0lJVktwVkdmczdlMnJjcGNDanVQNkFlaG5aMmZIQU1RRDJLeFNxVkF5WmF3czhmSHhTRXRMdzQ0ZE83UnVTR1dNb2FDZ1FCTmNBUUJjWEZ6MDNyVHE1ZVdGaFFzWHd0UFRzOHpSdllTRUJQN24vUER3Y0ZoYVdtTFVxRkVWN210RmFYS1hLNFBqT0dNQS9pWW1KdjcyOXZaS0FOc1ZDc1d5OVBUMEhBQ0s0bTJiTkdseWd1TzRuaVltSnZEMzk5ZDdNL0RyV0xod0lYSnljakJod2dSNGVYbmh3WU1IRUFxRnNMYTJ4dHk1YzE5NXYrdldyVU5zYkN3S0NncHcvdng1Mk5uWlllVElrVmkvZmozQ3dzSUFxQU8vbUpnWVJFUkU4TnNOSERnUVlXRmhTRXBLNHBjNU9Eam8zQVRyN095c2QyS3dpdEtVcjdTeHNjSFNwVXNoazhrOFJDTFIvOWhYOFJmbmRYRWMxeFNBcjFBbzlMVzN0My9PR051blVxa092YzQrMzlSN0xwVks0ZXZyaThhTkcyUGF0R2tBMUJmd0gzendBY3pOelNFU2liQjI3VnBNbXpZTjN0N2VDQW9Ld3RkZjYveFFEVUE5cDRTcHFhbk9jamMzTjh5Wk0rZVYrMGlxRndYenhDQnhIT2RSeHVxQm9HQ2V2SjVFQU01ditCZ2N4M0hPQUpTVnZlblMxOWNYa3lkUFJuUjBOSDc0NFFkK3VTYUh1dmd5UUIydzZhTlNxVFRWU2JTRWg0ZWpUWnMyWUl3aExpNE84K2FwdjA2WEwxL0d4SWtUSzlYWGFpUUU4SjFJSlBwT0UwZXFWS3FCcWFtcGNmK3NOd2ZVZWVOV1ZsYXZmYkNjbkJ6OC92dnZrTWxrOFBEd3dLeFpzOUN1WFR1WW1KaVVXKzFFS0JSaTU4NmR5TXJLd29RSkUvUldtZEZja1BuNitzTFgxeGRPVGs3OHVxbFRwK0x4NDMvdlJUUTFOY1c2ZGV2MGpnWlhGMHRMeStJcFc3clJZKzBpNGppdW1VQWdhRlNaamFyclBkK3laUXNFQWdGV3JWb0ZnVUNBbHk5Zll0cTBhVml3WUFIL2ZiV3lzc0tPSFR1d2RPbFNuRHg1a3MrWGwwcWxNRE16NC9lcG1lU3RRWU1HcFFiMnBQYWphamJFNExSdjM3NlZpWW5KL2JMYUtKWEtqOVBTMG01VlY1K0k0YkczdHk4QVVDOGxKY1VJSlVaNVMyTm5aL2VDNDdnR1piVmhqT1Z4SEJlZms1TXpLVE16OCs5L2psWHBpaHE1dWJtd3NMQ0FRQ0RnZ3dER0dHN2Z2bzIyYmYrZDArZjk5OTlIU0VnSUFIV1FucCtmcnpNNVZIeDhQSTRmUDQ1Tm16WnBMZi8xMTE4eGZmcDBYTDU4R1M5ZnZrVGZ2bjNSdUhGakNBUUNaR1ZsYWFXb1RKOCtIVjk4OFVXRis2K2hxV1pUM3V1bW9WS3Bqdnh6RVZRdXhwZ0tnQlJBakZ3dVgycHNiTHlHNDdqaGdQcVhpZSsrKys2VmNvN3o4dkx3MVZkZndkYldGaWtwS1lpT2prYkxsaTNScFVzWDFLOWZYNmQ5UVVFQkgyeU5HVE1HZ1BxZUJZbEVBcGxNeGxlWFlZeEJvVkR3RTFWcGF0NERnSk9URTdadjM0NXZ2LzFXYTk5eXVSekd4c1pheTVLU2ttQnNiQXhuWjJkWVdscnl5MHUrWndEdzh1VkxyZEg3eWxJcWxZaUlpTUQyN2RzMTV4QXZrVWhHMzcxN1Z6Y1A3QTJ5czdQTDVEanUvZExXTThaZUFJam5PQzQ2SlNYbE9QNjVkNlV5MzcyZVBYdFd5M3UrYk5reUNBUUMvbjFkdTNZdE1qTXpzWEhqeHRMT2pjK3BuelJwRW9ZT0hZcCsvZm9CVUgrL1RwOCtEYmxjanJGangyTHo1czM0NktPUHlqMVhEYXBtVXp2UXlEd3hPQ1ltSnYzTGF5TVFDTDRHOEdxSm9JUlVvWC8rMEVwVkt0V3hwMCtmanYvcnI3K2tyN08vUFh2MklEWTJGcWFtcGxpMGFCR1dMRmxTWnZ2NzkrOURrOGJqNk9pSTRPQmduV0QrMHFWTGVtK0NEQThQQjZBZXpZNkxpNE9ycXlzV0xGZ0FRQjBrSERseXBNcHVvTDF5NVVxRmdqOTdlL3NLWFZqOTR4bUErUUtCNE1qMTY5ZHpBSXl3czdPYnpYSGN5cWlvS0tOcjE2NGhKQ1FFalJwVmFvQVdGaFlXU0V4TWhFQWdnTE96TTFxMmJBbEFQZnBhOHFaVEFGcWo2cEdSa1lpS2lrSmtaQ1JtejU2TjMzNzdEU3RYcmdTZ0R2YldyRm1EM054Y2VIbDVhWlVzQkFCYlcxdWNQLzl2d1JqTkx6SEZsNVYwN05neC9yRm1sTGE0MG42MXFRaUpSSUpGaXhacGdsWUZnR0N4V0x6MGxYZFk5YklaWTNFY3gwV0x4ZUtmOEpvM3dOYkVlMzc3OW0wY09YSUUrL2J0QXdEY3UzY1BtemR2UmxoWUdKK2Fwd25rRHg5V3orSDE1WmRmNnZTbmFkT21tREZqQnFaTm00WTllL2E4OVJPOTFUVVV6Qk9EazVLU3NnUEFEczF6emNoS2RkZXBKcVEwakRFQXlBZndmMkt4MkJ0QXBTcXVsR1hreUpGd2RYWEY0TUdEOGZISEgrdWsxSlNsZmZ2MkFJQzB0RFQrcHJyOC9IeWNPWE1HVTZaTTBXcDc1c3daclhybXNiR3g1VjQ0MUJJUEdHUHpDZ29LVHQ2OGVUTUhKUUk0c1ZpOHhzYkc1cEpJSklwT1NVbXg5dkR3UUdob3FNNU5odVdwekQwT0doa1pHZkR6ODBQTGxpMWhaR1NFUTRjTzRjYU5HL3dOeGhwang0N0Y4dVhMSVpQSnNHM2JOdjVpUTZsVTRwZGZmc0hubjM5ZTRXTnFibnd0N2Ztcnlzakl3T3paczVHVmxRV29nMll2c1ZqODZyTlNWUkhHMkJNQXh3QkVpOFhpbjZ0eTM5WDluc3ZsY2l4YXRBZ3paODdrUi9JLytPQUQ1T2ZuWTl1MmJmanV1Ky80N2YvODgwL3MyclVMdTNidEtuV3VoSDc5K2lFakl3TXpaODVFUkVTRVZqb09xZDBvbUNlRWtHckNjZHdmakxITFlyRjRHbDZ6Rm5wcHpNek1kUDRJRHhzMlRPOEl1VUtod01HREI3V1dlWHQ3WTkyNmRZaUlpSUJBSU1EdTNidmg3T3lNcGsyYmFyVTdkT2dRQWdJQ01IWHFWQURBeG8wYmRjcnQxU0ozQUN4aGpDV0l4ZUlzbERNQ201NmUva3VIRGgzc1JTTFJnZXpzN080VEowN0VyRm16TUhMa3lFcFBHbFVaclZ1M3hySmx5OUN4bzdvUTE4T0hEeEVZR0toMTQ2cXJxeXU2ZE9rQ1oyZG4zTGx6QjQwYU5VSlJVUkdVU2lYR2p4K1BybDI3VmppWVg3eDRNWHIzN3MwLzEzY0RiRUpDUXFYT2dUR0cyTmhZTEYrK1hGTzlKVVVnRUF4SlNVbDVVS2tkVlRIRzJGN0cyTStwcWFtSk5kbVBrbDcxUFZlcFZGaXhZZ1hlZSs4OURCa3lCSUQ2SGhlWlRBWWZIeDlNbkRnUmpvNk9mSnBhV0ZnWTVzNmRDMnRyYTBpbFV0U3JWdzlQbnFqbjhTcCtFZUxqNDROSGp4NGhOVFcxd2hOSGtacEh3VHdoaEZTVGxKU1V5aGZzcmdJUEhqelFPK21QNWc5OWNYMzY5RUZzYkN3MmJ0eUl6cDA3SXk0dUR0SFIwVHJ0NXMrZmoyYk5tdkhQdmJ5OGROb1VyNEppYlczTnArVlVrd3lWU2hVQ0lERTFOZlUrS3BsQzhjK01wYjA2ZHV3WUJtQkdXRmdZbDU2ZWpnVUxGbFJveFBMUm8wY29MQ3pVeWxlWHkrVmxWb1l4TmpibWc3cHIxNjRoT0RnWXMyYk5RbEZSRVRpT1EyNXVMaCtJQWVCem05UFQwMkZwYVlsSmt5WlZ1UFFvQUsxQS9uWGFhTWhrTXF4ZXZScUhEaDBDQU1ZWUN4ZUx4Vk5SaGI4OHZhclUxTlFGYi9vWTFmbWViOTY4R2JHeHNiQ3lza0t2WHIxUVdGZ0lnVUFBYzNOenZyYjlva1dMc0gvL2ZwaVptU0VrSklUZlIwQkFBSit2MzdWclY2MGJ2Z1VDQVY4RmlidzlLSmduaEJBRHAxS3B0TXBSbGljb0tBanU3dTc0OGNjZnNXWExGcDJaUWdGb0JmSUFkRVowTmZuWDFUM3BGTWR4eXhsajM2YWtwUHhSQmJ0VHBLYW0rdHJhMnA0WENvVzdmL3JwSjh0YnQyNWg5ZXJWK09DREQ4cmNNRGc0R00rZVBkTzZ5REUyTnRiSlNRZTA4NmVWU2lVbVRab0VFeE1UTEZpd0FCMDZkTUNsUzVld2ZQbHltSmlZWU5xMGFUcS9Eamc0T0dELy92MTZaM1N0VEZsSmZSZDNGZlhYWDMvQjM5OGZ2Ly8rT3dEa004Wm1pTVhpYXIxNnEyblYrWjY3dTd2RDBkRVJ6Wm8xUS8zNjlVdFdDd0pqREg1K2ZyaDc5eTQ2ZE9qQUIvSUFzR3JWS2hRV0ZrSWtFc0hjdkxhVS9DZXZnM0tJaWNHam5IbnlKcnhLTlp2WE9GYWxxOWwwNzk0ZEVSRVJ5TW5Kd1hmZmZhZFZ3VWJqMXExYk92dDgrUEFodG03ZGlpdFhycUJ4NDhZUWlVU1lPblVxSEIwZDlSNm50RmxESFJ3Y2NPblNwZGNPNWpVQlprMS9mMjFzYkQ0V0NvV0hPSTVyWjJabWhxVkxsMVpxMUxveUtqdXZRRTA3Zi80OEFnSUM4UExsU3pERzdxbFVxbUZwYVduaW11NVhWWGlWNzk2cmVOdmVjdzJxWmxNNzBNZzhJWVpIWkc5djc4a1k4d1pneTNFY0RiMm9TUmxqMXdGRS9ETmlXT00vL2I4cFJVVkZLQ3dzeE5peFk3Rmt5UklJQkFLOU44SnFBbVdGUW9FTEZ5N2c4T0hEdUhEaEF0emMzSERnd0FHWW1aa2hPam9hZ1lHQmFOQ2dBZnIxNndkbloyZTBiZHYyamVhTzEwYnA2ZWtaTmpZMm5ZVkM0WCtsVXVsd1B6Ky8xeXBmV1phM0phaXJMV1VuRGNIYjhwNlQyb2srUFlRWUZwRzl2WDBNZ0FpTzR6NmpRRjZMR2NkeG5UbU8yMlpuWnhjUDlmVHlCaWtsSlFVQU1IZnVYSjB5ZEhLNUhBcUZBbzhlUFlLUmtSRlVLaFhHangrUG9LQWdmUFRSUnpoeTVBam16SmtES3lzcmlFUWlqQmt6QnNlUEg0ZUhod2NTRXhNUkdCaUkvUHo4bWppdEdwZWVucDR2Rm90SE1NYm1BQ2lLaW9yQ2xDbFQ4UHo1ODVydVdyV1RTQ1NZTld1V0pwQlhBRmdpRm91L29rQ2VrT3BISS9PRUdCQjdlM3RQQUVOYXQyNk4rZlBubzAyYk5scVR3dWhUL09kZGxVcUYvUHg4Zmh1NVhBNGpJeU9ER0lYTnk4dkR2WHYzRUJvYWloczNidlN4czdPYkxSYUxRMnE2WDIrQ3JhMHRObTNhcERjMTV0eTVjMWk5ZWpWRUloRysvdnByQ0FRQ2JOcTBDVlpXVnFXT0R0YXJWdy9EaHcvSDhPSERkU1loV3Jod29kNXROTDhJR0tLcUtsLzV0cXF0WlNjSnFhc004LyswaE5SUi82VFdZUDc4K2JDenN5czNrQWNBUHo4L2lNWHE5TmJrNUdTc1diT0dYN2QzNzE2OUU1NGtKeWNqTXpOVFozbHNiS3ltaHJxTzhxWXpMMC94b0xHMEFMSXNGaFlXK1BUVFQvbEpqVGlPcS9nZG9XK1pldlhxYVFYeXhTdlo5TzdkRzhlUEg4ZlJvMGZoNCtNREFHalFvRUdGQSsrU3M0bTZ1Ym5wYlRkbzBDQ0R1QWdzVFhwNitpOXl1ZHhlcFZLZHk4N094c1NKRXhFZEhWM3E1OThRTU1adzlPaFJlSGw1SVNzckM0eXhGSTdqSENpUUo2Um0wY2c4SVliRkZnRGF0R2xUb2NZNU9Ubkl6TXlFcmEwdEFnSUNrSktTQWlNakk0d1pNd1o3OSs3Rm5UdDMwTFZyVjYxdHBGSXBsaXhaZ3ExYnQrcnNiOFdLRlJnd1lJRGVJRzdyMXEwWU9YSWtEaHc0Z0IwN2RpQW5KMGVuK3NiZmYvK055NWN2SXpzN0c3Tm56OVphbDVHUmdRY1BIdWc4QnRRQjVxNWR1eXAwemkxYXROQTgvRStGTmlDa0ZLOWJ2dkp0VXB2TFRoSlMxMUV3VDRnQjBlVElWMlJFSGdBT0hqd0lkM2QzQ0FRQzNMbHpCei85OUJNQWRka3pRRjIvZXY3OCtWcmI3Tml4QThPR0RZTktwY0tUSjA4d1pjb1V5T1Z5QU9xMEhGZFhWNzZ0dnBKc3c0Y1BoNXViRzdwMTY0YVRKMDlxQmY0OWV2UUFBRFJ1M0JpUmtaRTZ4NTA4ZWJMTzQ4b3FWb3JOOUpWMlFJaTJWeTVmK2JhZ3NwT0UxRzRVekJOU1IwbWxVcHc4ZVJKNzl1ekIvUG56d1JqRDJMRmpBYWduUDhuTXpJUkVJc0c0Y2VQdzZORWp0R3JWQ3Y3Ky9yaDY5U3AyN2RxRmlSTW5Zc0NBQWNqS3lzTDU4K2VoVXFuZzdPek1CL0NheVdzMDA4UG41K2VqZi8vK0NBNE81aWMxS1RtQ1gzSUdVWGQzZDFoWVdQRFBMMTY4cVBNNEx5OFBNVEV4VmZ6cUVGSTVhV2xwTVRZMk5tbENvZkRRdlh2MzJubDZlcjdSOHBYVnhaRExUaEppS0Nobm5wQTY2c2lSSXpBMk5rWndjRERlZmZkZGNCeUh5TWhJUkVaR29rV0xGamg5K2pUNjl1MkxtSmdZdEdyVkNoRVJFZGk5ZXpmKyt1c3ZEQnMyRERLWmpKOUdIRkNueU9pYlhDZytQaDd4OGZFd056ZEhmSHc4N096c3NHM2JOcmk0dUNBL1AxOHo1VHN5TXpQUnVIRmpuZTFGSWxHWi93aXBMZExUMHpPVVNtVm54dGdCcVZRS1B6OC9iTml3QVFyRkc1Mkc0STFRS3BYWXRXc1hwazJicGduazR5VVNpUjBGOG9UVVB2U1hrSkE2eXNuSkNlKzg4dzQyYmRxRXVYUG40dWJObS9qNjY2L0JHRU5oWVNHU2s1UDVXUU1MQ2dwZ1ptYUcwTkJRZmpaUmYzOS9yWnNtNzk2OUM2VlNpY0xDUXBpWW1KUjYzSVVMRnlJbkp3Y1RKa3lBbDVjWEhqeDRBS0ZRQ0d0cmE4eWRPL2VObnpjaGIxSjZlbm8rZ0JGMmRuYXpPWTViR1JVVlpYVHQyaldFaElTZ1VhTkdOZDI5Q3BGSUpGaTBhQkhPblRzSHFNdE9Cb3ZGNHFVMTNDMUNTQ2tvbUNla2p2cmdndzl3N2RvMWZQWFZWMmpRb0FHMmJObUN0TFEwSkNRa3dOZlhGNFdGaGZEejg0TlVLdVh6ekMwc0xMQnAweVowNzk0ZEhUdDIxTnFmSnRWbTdkcTFDQWdJNEpmbjVPVGc5OTkvaDB3bWc0ZUhCMmJObW9WMjdkckJ4TVNrM0FvM1FxRVFPM2Z1UkZaV0ZpWk1tSUQ0ZU4yaUdhTkhHMnhSbXVLa0FNenk4dkswMG80TW5WUXExVHlVMVdRL1hzWGJXcjZTeWs3cXFKUGZ2WXBnakNFdkx3OEFrSnViV3pjbm42Z2xLSmducEk3S3ljbkI1czJiNGUzdGphU2tKR3pmdmgzUG56K0hpWWtKTGwyNkJCY1hGMWhhV3VMczJiUDQrT09QQVFCaXNSZ3hNVEdZTVdNR05tN2N5TThnS3BWS0VSOGZqKzNidDJQYXRHbjQ1WmRmQUtqejJkM2MzR0JyYXd1UlNJUlZxMWFoWmN1VzZOS2xDK3JYcjYvVHA0S0NBczFvSU1hTUdRT2hVSWhSbzBaQklwRkFKcE5oekpneEFOUi9SQlFLQll5TWpDQVVDdUh2NzQvUTBORHFlTmxxQkdQc09zZHhuZS9kdTRkUFAvMjBwcnRUYmY0SktNRVl1MXZEWFhrbDZlbnB2M1RvME1GZUpCSWR5TTdPN2o1eDRrVE1talVMSTBlT3JIVmxPeGxqaUkyTnhmTGx5eldwYnlrQ2dXQklTa3JLZy9LM05seDE5YnRYRWRuWjJTZ3NMQVNBeHhrWkdTOXJ1ajkxR1FYemhOUlJUNTQ4UWZQbXpYSDE2bFYwNzk0ZFVWRlJHRDkrUFBidTNjdTNPWERnQURadDJzVFhJMDlPVG9hbHBTWE9uVHVIdG0zYm9tWExsZ0NBVmF0VzRmUFBQMGVyVnEwUUVCQ0FvS0FncUZRcVdGaFlJREV4RVFLQkFNN096bng3b1ZDb3QzNjlrNU1UL3pneU1oSlJVVkdJakl6RTdObXo4ZHR2djJIbHlwVUFBSVZDZ1RWcjFpQTNOeGRlWGw3OHhZWUJpd0RRT1RRMEZBc1dMRUNMRmkyS1YrVXhPRktwRkZsWldWaTllclZtMFlHYTdNL3JlQnZLVjFMWnlUTFZxZTllUmNoa01qeCsvQmhidG13QkFEREdEdFZ3bCtxODJqVTBRTWdiWUc5dnp3QWdKU1hGNEQvdm1uTzljdVZLcGJZckxDekVyVnUzTUhQbVREUnYzaHozN3QzRHlaTW5rWjJkRFhkM2R5UWtKTURjM0J5TU1aMFJSU2NuSi9UczJST0xGeS9tZzVOYnQyNWh3b1FKL0NnN0FEZzdPeU1wS1luZjV2ejU4enI5MEN6UHlNaUFuNThmV3Jac2lWdTNicUZseTVhNGNlTUdQdm5rRTYzMlk4ZU9SWGg0T0dReUdiWnQyMWJobkdUTkx3cXY4NW13dDdjdkFGQXZKU1hGQ09xODRqZkp5TTdPTHA3anVENXYrRGkxMGNYQ3dzS2UxNjlmbDlkMFIxNlhyYTJ0dTFBbzNBM0FzblhyMXJXaWZDV1ZuU3hYWGY3dWxZc3g5cnRVS3UxS0kvTTFpMGJtQ2FtakxsNjhpTGk0T0ppWW1NREt5Z29aR1JtWVBuMDZYRjFkTVd6WU1IQWNoNUNRRVBUcDB3ZHo1c3pCb2tXTDBLaFJJMlJrWkNBdExRMWlzWmlmWlhUVnFsVmErMjdidHUxcjlhMTE2OVpZdG13Wm41Zi84T0ZEQkFZR0lpSWlnbS9qNnVxS0xsMjZ3Tm5aR1hmdTNIbHJiaTU4UlVWaXNiai9QemRWam9aNndpdERycE12K3llMTVvQmNMbDl1Q0lFOFVQdktWMUxaeVFxcGE5KzljakhHQ2dIYzV6anVpRktwWEpxUmtVSDU4aldNZ25sQzZxaXVYYnZ5czd1dVdiTUdSa1pHdUhuekppSWlJdEN4WTBlTUd6Y09nd1lOZ3Flbko4TER3eEVZR0loNjllcmg4ZVBINk5TcEUzcjE2Z1ZIUjBlc1hidVczNmRjTGtkZVhsN3hHeGZ4Nk5FakZCWVd3dGpZV0t2ZHdJRURTKzJic2JFeEg4aGZ1M1lOd2NIQm1EVnJGb3FLaXNCeEhISnpjeUdWU3ZscU94OTk5RkdWdmphMVZKRllMQTRCRUZMVEhTR3ZMajA5UGNQR3hxYXpVQ2o4cjFRcUhlN241d2N2THk5ODk5MTMxVlpxVmFsVUlpSWlBdHUzYndjQVRkbkowWGZ2M3BWVVN3ZmVQdlRkSTdVYUJmT0VFSHp6elRld3NyTFNLalY1Nzk0OXRHN2RtbDgvWnN3WWNCeW5GWlNYOVBqeFkvajQrRUFnRUdEVXFGRUFnT0RnWUR4NzlneGVYbDU4TzJOalk3Mnp3eGJQbVZjcWxaZzBhUkpNVEV5d1lNRUNkT2pRQVpjdVhjTHk1Y3RoWW1LQ2FkT20xYnFiQ0FtcGlKb3NYMGxsSndreFBQU1hrQmc4eXBsL2U2bFVLcTBMaktyeUZ1Yk1Fd05sWTJQVFF5UVNSUU93YnR5NDhSc3RYMGxsSndreFREUURMQ0drMW5vVGdUd2h0VWw2ZXZvdmNybmNYcVZTbmN2T3pzYkVpUk1SSFIwTnhsaVZIWU14aHFOSGo4TEx5d3RaV1ZsZ2pLVndIT2RBZ1R3aGhvSFNiQWdoZFZiNzl1Mk5BVmh3SEdmK3p6OHprVWhrRHNDY01XYk9HTE1RQ29YbWpERnpBT1lBekRUckFCalZaTitKNFhpVDVTdXA3Q1FoaG8rQ2VVTHFPTVlZWW1KaTRPN3VYcUVjOU92WHI2TmR1M2F2TldxdVVxbVFtSmlJZHUzYW9Ybno1cSs4bjlmQkdJT0ppVWxoYWVzNWpnUEhjWHBIU0V1OFRsVTNoRXJxTWtWcWFxcXZyYTN0ZWFGUXVQdW5uMzZ5dkhYcjFtdVZyNlN5azRUVURSVE1FMUxIM2JoeEEvSHg4Umc1Y2lRNmRlcUVWcTFhNmJSNThPQUJrcE9Ud1JqRGhnMGIwS1JKRXdRRkJlSDc3Ny9IcmwyNytIWUZCUVV3TmRXdTJsYTgxcnpHOXUzYkVSMGRqUjQ5ZWlBb0tLaEcwbW4rQ2NnTEdHTXlBUGtjeCtWREhmRGtBOUQ2cDFrSElGK2xVdkhMVkNyVjd3Q1UxZDU1WXJDcXFud2xsWjBraEJCaU1PenQ3Wm5teGxCRHB6blh5dGl3WVFQN3YvLzdQOFlZWTQ2T2pucmJGRitlbjUvUFJvOGV6VFp2M3F6VHp0N2VuaWtVaWpLUDkvMzMzN01SSTBhdzU4K2ZNeDhmSCtidjc4L3k4L01yMWVmWFZaYytFK1R0WkdOalkyNW5aN2RmODFsZHYzNDlLeW9xS3ZlenJWQW8yTTZkTy9uUHVKMmQzZkVQUC95d2ZrMmZEeUhremFHN3l3aXB3NVJLSlg3KytXZDg5ZFZYRmQ3R3pNd01temR2eHZqeDR5dDFMSmxNaHFDZ0lNVEZ4V0hidG0xbzJMQWgxcTFiaC9yMTYyUE1tREc0ZVBGaVpidFBpTUZLVDAvUEY0dkZJeGhqY3dBVVJVVkZZY3FVS1hqKy9IbXAyMGdrRXN5YU5VdFRQMTRCWUlsWUxQNks2c2NUWXRnb3pZYVFPdXo0OGVQSXk4dmpKMThxS2lyQzBLRkRkZG9WRmFudmxRc1BEMGQwZERSRUloSGk0OVdGTUp5ZG5aR1VsRlRtY2M2ZVBZdlZxMWVqZmZ2MkNBOFA1Mi9xRXdxRkNBd014SWtUSnhBWUdJaDI3ZHJCdzhNRFRrNU9WRU9lRUFCaXNYaU5qWTNOSlpGSUZKMlNrbUx0NGVHaHQzd2xsWjBrcE82aVlKNlFPa291bDJQUG5qMWF5MXExYW9XREJ3OENBSHIzN28yRWhBUUF3TVNKRXdHb0o0LzY1cHR2MExselo2MzlsT1hxMWF0WXZYbzFwaytmamhVclZ2QXp2MG9rRXRTdi8rK3YvejE2OUVDelpzMndmdjE2ZE9qUUFWWldWcTkva29RWWdQVDA5Rjg2ZE9oZ0x4S0pEbVJuWjNlZk9IRWlaczJhaFpFalJ3SUFZbU5qc1h6NWNpZ1VDakRHVWdRQ3daQ1VsSlFITmR4dFFrZzFvV0Nla0RvcUxpNE9UazVPL0FnN0FENlFMNm40VGE3bDBkei91b290QUFBZXFrbEVRVlNvWjJ4c2pGT25UdUhUVHovRjRjT0hJUkFJNE9MaXdyZHpjSERBcVZPbklCUUt0YmFmT25WcVpVNkRrRHBCWC9uS0sxZXV3TlRVRkhGeGNRQ1ZuU1NrenFKZ25wQTZxblBuenZqeXl5OFJIeCtQMzMvL0hmUG16ZVBYWldWbFFhbFVvbHUzYm1qY3VERy9QREl5RWcwYU5DaHp2d2tKQ1RvQmVsNWVIdHpjM0hUYTl1M2JWKy8yaEJDOXRNcFhKaVFrV1A2em5NcE9FbEtIVVRCUFNCM1Zva1VML25HN2R1MXc1TWdSQU1DSkV5ZVFrcEtDbjMvK0dRNE9EdkQyOXNiSEgzK3NzMzF1Ymk1Ky9mWFhDaDNMeXNvS0lTRWh5TTdPNW0rMkxUNHkvK0xGQzRTRmhXSE9uRGxWY0dhRUdEWk4rVXFSU0hRQVFEMmxVdWxPWlNjSnFidW9tZzBoaEhmMjdGbnMyN2NQTTJmT0JBRE1temNQeTVZdHc1VXJWL2cyaFlYcWVaWW1UcHdJYzNQekN1Lzd3dzgveE5hdFc3WDJCUUF2WDc3RTlPblRZV3BxaW9ZTkcxYkJXUkJpK05MVDB6TVlZNkdNc1NNQ2dVQlYwLzBoaE5RY0dwa25oRUF1bDJQMzd0MUlTa3JDNXMyYitXb3pqUm8xUW1ob0tHYk1tQUViR3h2TW5Uc1hHUmtaTURJeWdxK3ZMeHdkSFN0OGpNYU5HMlBKa2lYSXk4dlRXdjdnd1FOMDZkSUYwNlpOcTlKeklzVFFjUnczRUlBN2dFc0EwbXE0TzRTUUdrTEJQQ0VFTjIvZXhMTm56eEFlSGc0TEN3dXRkZSs5OXg2Ky8vNTduRHg1RWlZbUpyQ3hzVUYwZERUdTM3K1A3dDI3UXk2WG8zdjM3bng3WjJkbnJlMVBuRGlCQVFNRzZEMXU4Vmt0RHh3NEFBQm8wNllOd3NNcDlaY1FRZ2lwQ0FybUNhbmpQRDA5WVdOakF4c2JHNjNsUTRZTTRSK2JtcHBpOE9EQi9QTldyVnFoVmF0V09IZnVYSVdPVVY0ZGVrSUlJWVM4R3NxWko2U09LMjBtVng4Zm4ycnVDU0dFRUVJcWk0SjVRZ2doaEJCQzNsSVV6Qk5DQ0NHRUVQS1dvbUNlRU1NaUJhQlRNWWI4U3lxVmFoN0thcklmaEJCQ1NGV2dZSjRRQThJWXV3NEE5KzdkcSttdTFGcFpXVmtBQU1iWTNScnVDaUdFRVBMYUtKZ254TEJFQUVCb2FDZ3lNaktRbjU5ZjAvMnBOYVJTS2U3Y3VZUFZxMWRyRmgyb3lmNFFRZ2doVllGS1V4SmlRTVJpY2JpZG5kM3dHemR1OVBIdzhLanA3dFJtRitWeStmS2E3Z1FoaEJEeXVpaVlKM1VhWTR3RFlBekFCSUFSRE9EWEtyRlk3RFZuenB3cGVYbDVRNVZLNVllTXNYbzEzYWRhb2xBZ0VHUmFXRmpFcmwrL2ZyMnRyVzM5bXU0UXFSWXFBRVVBQ2dISU9ZNWpOZHdmUWdpcFVoVE1rN3JPQ0VBVEFDMysrYTl4elhibjlkbloyZUgwNmRPcEFGSnJ1aSsxbUdOTmQ0QlVHem1BWndBZUFYajZ6M05DQ0RFWUZNeVR1czRFNmtEK2ZFMTNoQkR5UmprQmtJQ0NlVUtJZ1huclV3b0llVTNHVUkvSUUwSU1tMEg4OGtZSUlTVlJNRS9xT2dIb0R6d3BRYWxVbHJtZU1ZWWJOMjVVVTI5SUZURUIvYzBqaEJnZytoOGJJZVN0NXVEZ1VPYjZPM2Z1NE8rLy82N1VQci81NWh2Y3VuV3IxUFZGUlVYdzlQU3MxRDRKSVlTUU40Rnk1Z2toQnUzTW1UUDQ5ZGRmc1dQSER1emV2UnVKaVlrNmJlN2Z2dytPNDNEaHdnVUFRUGZ1M2JGaXhRcnMyYk1ISE1kVmM0OEpJWVNRaXFOZ25oRHkxbkIyZHE3UThqWnQyaUE4UEJ3QTRPM3RqYnQzNzJMLy92MllPblVxcGs2ZGlyMTc5K0xKa3lkbzFxd1pVbE5UNGVycWlvRURCL0xiZTNwNjR1REJnemgrL0RnR0RCanc1azZJRUVJSWVVMDA1RVFNbnIyOVBRT0FsSlFVbmM4N1k2d0pnSjZnMlVEZldnNE9Ecmh5NVVxWmJaUktKWVJDSVFEQTNkMGRBQ0NSU0pDZG5ZMzMzbnNQOWVxcFMvSEh4TVR3MnlRbko2Tmx5NWJZdFdzWEVoSVNkUFlwa1VoUXY3NjZWTDIrOWFUV0dRRWdpZU80WnpYZGthcGliMi8vSXdCM0FDTlRVbEppeW10UENERk1OREpQQ0RGNG1rQWVBRjYrZkluNCtIZ0FRTisrZlhIMDZGSCtjWEdkT25VQ0FDeFlzQUNCZ1lFUUNQNjl4VWd1bDhQSnlZbUNlRUlJSVRXT2JvQWxoQmlzOFBCd09Eczd3OG5KcWNMYjdOdTNEMzM3OXVXM1VhbFU4UEx5d3FWTGw5NVVOd2toaEpCWFJpUHpoSkMzZ3I1OGVibGNQZjlQdDI3ZElCSnAvKzlzdzRZTitPYWJiL0ROTjk5b0JmUFBuei9YU3JVcC9oZ0FQRHc4NE9IaHdXOGpFQWdRRUJDQW1UTm5ZdVBHaldqWHJsM1ZueHdoaEJEeWlpaVlKNFM4RlpLU2tyU2VaMlZsd2QvZkh6ZHUzSUN0clMzV3JsM0w1NzZYcFZHalJueHVmTisrZmJVZWw2WjkrL1lJREF4RVdsb2FCZk9FRUVKcUZRcm1DU0Z2bmJTME5BUUZCV0hKa2lVWU8zWXN4b3daQTE5Zlg2eGF0UXBXVmxabGJsdmV5SHhwZXZYcUJabE1CcFZLaFNkUG5tamwwQk5DQ0NFMWhZSjVRc2hiUXlhVDhkVmxWcTllalk4KytnZ0E4TmxubjBHbFVzSGIyeHV6Wjg5RzE2NWRTOTFIeVpINXZYdjNnakdtVllMeTRjT0hVS2xVa012bE1EYitkNExnQlFzVzRNeVpNd0NBZnYzNnZZbFRKSVFRUWlxRmdubENTSzJuVUNodzZOQWg3Tm16QjUwN2Q4YmV2WHRoYm02dTFhWjc5KzVvMmJJbEZpOWVqTWpJU1BqNys2TnAwNmJZc0dFRGxFb2xqaDA3QmhjWEZ6UnUzSmpmeHNYRkJXRmhZVWhNVEVTZlBuMEFBSC8rK1NlKy9mWmI5T2pSQXpObXpNRHMyYlBScGswYkFFQklTQWlLaW9vZ0VvbGdaR1JVZlM4QUlZUVFVZ29LNWdraHRaNUFJSUJFSXNIS2xTdGhhMnRiYXJ2MzMzOGZlL2Jzd2M4Ly80eUdEUnZpNk5HanlNdkx3NEVEQjdCNzkyNXMyN1lOQ29VQ1gzNzVKUVFDQVlSQ0laUktKVlFxRlk0ZlA0NnNyQ3dNSERnUUkwYU13TGh4NDNEa3lCRXNXclFJV1ZsWmZIdVJTQVNPNHlDWHl5R1R5V0JrWklTNHVEaVltcHBXNHl0Q0NDR0VxTkdrVWNUZ2FTYU5Zb3l0S2JtdVZhdFdwbjM2OUduaDQrUGpXdjA5STFWaDkrN2Q4UGIyMXJ0T000ck9jYnIvcXlzcUtvSkNvUUFBY0J3SGp1TWdFb2tnRUFqMHRnZlV2eEJvdHRFRTkyVzFKN1hIcGsyYllrK2ZQdjN3d1lNSEJUWGRsNnJDY2R3UUFCK0NKbzBpcEU2amtYbFNGMGdCbUhFY043dmtpcnk4UER4OCtMQUd1a1NxU21tQlBJQXlVMkdNakl3cW5Tb2pFb2wwU21DU3Q4T2pSNDhHNWVYbEdlcUZsOEZjb0JCQ0tvLytLaEdEcDFLcHZ1QTRUdThka1EwYU5MRDQrT09QUHdRd3RwcTdSUWlwUnYvelAvOFRlZWZPbmJzNU9UbDVOZDJYS2lZUmk4WEhhN29UaEpDYVk1QkRGSVJVRkdPc0NZQ2VBQTdVZEYvcU9vVkNBWTdqSUJRS2E3b3J0WjVLcGVKTFk2cFVLdVRuNThQUzBoS0FlaUl0SXlNalF4MkJmaDBqQUNSeEhQZXNwanRDQ0NGVmlRb2xFL0tHeVdReTVPVGs0TTgvLzlSYS91elpNd1FFQk9qZGhqR0dKMCtlNE1LRkMzeU90ajczNzkvSHpwMDdxN1MvQVBEamp6KysxdllMRnk3VSs3Z3M4K2ZQUjFSVVZMbnRidDI2aFFrVEpnQlFCN0lhRGc0T1VDcVZsZXpwMjhuUHp3OWlzUmdBa0p5Y2pEVnIvcjBkWk8vZXZUaDE2cFRPTnNuSnljak16TlJaSGhzYkM4YVkzdU5jdjM3OWxmc29rOGx3K3ZUcFNyMG5NMmZPNVBzeVk4YU1WejQySVlUVUpaUm1RMGc1L3ZqakQvajcreU1pSWdJTkdqVFFXYjlqeHc2Y1BIa1NnUHBHU29GQWdKeWNITHp6emp2Z09BNG1KaVl3TlRWRi9mcjFFUllXeG0vWHBFa1RaR1JrNE5teloyalNwQWtBd012TEMzLysrU2VrVWlrVUNnVVlZNGlLaXNJbm4zeUNUcDA2OFJNaTVlYm1Jams1R1NkT25DZzFFQVBLbnRXME9KbE1oaFVyVnFCSGp4NEFnSzFidDJMa3lKRTRjT0FBZHV6WWdaeWNIRFJzMkZCcm03Ly8vaHVYTDE5R2RuWTJacy9XdmgwaEl5TUREeDQ4MEhrTUFNYkd4dGkxYTVkT0g3eTh2TEJ3NFVKNGVucVdtWmVla0pDQWQ5OTlGd0FRSGg0T1MwdExqQm8xcWtMbldWR1hMMS9HMUtsVEs5VDI3Tm16TURVMXhlalJvM1hXM2IxN0Z4OSsrS0hXc29VTEYrS1RUejRCQUF3Y09GQm5tNnlzTERSdjNseG5lYTlldlRCNzltems1T1FnTXpNVHRyYTJDQWdJUUVwS0NveU1qREJtekJqczNic1hkKzdjMGFtekw1VktzV1RKRW16ZHVsVm52eXRXck1DQUFRUDBqdVI3ZTN2ai9QbnpBTlFYUzAyYk50VnBrNTJkamN1WEwyc3RVNmxVV0xCZ0FSUUtCWHIzN3EyempjYktsU3R4OCtaTi92bnZ2LytPY2VQRzhZL0hqdjAzK3kweU1sTHZQbkp6YytIdDdZMmdvQ0I4L1BISHBSNkxFRUlNRmYwT1MrcTA4dEpzVkNvVnhvd1pneWxUcHZDQnJyNDJBTFJtQk8zYnQ2L2UwVkVOTHk4dkZCUVU4QUdVSm0zaXhZc1hpSXVMMDVxb3FPUStueng1Z3RHalIrUEVpUk53ZFhXRlZDclZDWDcvOTMvL1Z5c2d6TTNOMVprWjllclZxL2owMDA4QkFNT0dEY08yYmR2NFlNM1oyUmxKU1VrQTFPa3YzYnAxdzRVTEY3UUN2aDQ5ZXVDWFgzN1JlMzQ3ZHV6QTVNbVRkUjVyT0RzNzY5MnVlUHBJY2VIaDRXalRwZzBZWTNCMWRjVzhlZlBRclZzM1RKbzBDUk1uVGtUbnpwM2g0T0NBUzVjdXZaRTBIWlZLaFM1ZHV1RHMyYk13TXpQVFdlL2w1WVdpb2lLZDVmcUNlUUQ0NFljZlNqMldnNE1Ecmx5NVV1cjYzYnQzdzlMU0VpTkhqb1M3dXpzL0FaYm04YUJCZy9Eamp6OXE5WFBkdW5WbzBLQUJldlhxQlZOVFUweVpNZ1Z5dVJ5QTdzWERzV1BIK01kT1RrNThNTis1YzJlZG9EMG5Kd2REaHc1RlltSWl2MHlsVW1IcDBxVTRlL2Fzemx3QUFKQ2ZuNCtYTDE4aU9UbFpaOTBYWDN6Qlh4ajM3dDBiQ1FrSk9vLzF1WGp4SXRhc1dZUG82T2l5WnVhbE5CdENpRUdpa1hsQ3luRDI3Rmx3SEZkcUlIL216Qm05YVM0U2lVVHZTQzJnRHVTV0xGbUMvZnYzWSs3Y3VVaE1URVI0ZURqQ3dzTGc2ZW1wTjVBdmJzeVlNUUNBbUpnWU9EZzRZT0hDaGFoWHJ4Ni8zdFhWVldlVWRmSGl4VkFxbFpnNWN5WSsvUEJEcUZRcWpCczNEbGV1WE1IMTY5ZlJxRkVqTkczYUZQMzc5d2VnRHJqNjkrK1A0T0JnbUp1Ym8wV0xGanI3MVB5YW9PSHU3ZzRMQ3d2KytjV0xGM1VlNStYbElTWW1ocjlRQ0E4UFIzNStQcVpQbjY2MXIvajRlQncvZmh5Yk5tM1NXdjdiYjcvaHI3LytncE9URXlRU0NWSlRVN0Y0OFdJK2dCczhlRERmZHZyMDZmamlpeS9LZkMwcjZ1WExsekF5TXRJYnlBUEE3ZHUzK2FDM3VQNzkrK3NFN2s1T1RsclAzZDNkZGJZcnVVd1RwRXFsVXB3OGVSSjc5dXpCL1BuendSampSNjhmUFhxRXpNeE1TQ1FTakJzM0RvOGVQVUtyVnEzZzcrK1BxMWV2WXRldVhaZzRjU0lHREJpQXJLd3NuRDkvSGlxVkNzN096bndBMzcxN2R3RC8vbUlnbDhzeGNPQkFiTm15aGUvTG5UdDM4TzIzMy9Mcmk4K2NLNVZLc1dEQkFraWxVaHc2ZEVqbmw2ems1R1FzWExnUWMrYk1BUUM4ZVBFQ2t5ZFA1bXYwU3lRUy9uenk4dkswSHBlbGE5ZXVzTEN3UUVKQ0FseGNYTXBzU3dnaGhvYUNlVUxLOE5OUFArSExMNzhzZFgydlhyM1FxMWN2VEpnd1FTczNtT000bmFDOFljT0dXTGR1SGNMQ3duRDU4bVVVRkJRZ09Ua1o5KzdkZzdXMXRVNUFXNTdidDI5ajh1VEpjSGQzUjNoNE9COWNNOGEwUmljTENncXdkdTFhSEQxNkZKTW5UOFozMzMySHI3NzZpaS9MK01jZmYyRFlzR0VBMUVFMG9CNDVqNCtQaDBxbGdxK3ZMMXhjWEpDZm53OFRFeE1JaFVMY3YzOWZheVpWamNxV2JYUjBkRVJ3Y0xET3VWKzZkQW1kTzNmV2FSOGVIZzVBL1N0SVhGd2NYRjFkc1dEQkFnRHFFZTBqUjQ2OGtaSDVCdzhlNEwzMzNpdDEvZnZ2dncrRlFvRzVjK2NDQU16TnpiRnMyVElBd0twVnEvRDA2Vk1Bd0pvMWEvRCsrKzlyYlh2bnpoMnRrWGdIQndkK3RGM3pYSk5LZGVUSUVSZ2JHeU00T0JqVzF0YTRmZnMybjM3aTd1Nk8wNmRQbzIvZnZsaTRjQ0ZHalJxRmlJZ0l6Smt6QjMvOTlSZUdEUnNHTXpNekRCa3lCS3RYcndhZ1RwVXFtVDRGL0RzNjcrVGtwRFZTRHdBZmZmUVJUcDA2cGZNclNtWm1Kbng5ZmRHNWMyZE1tellONDhhTnc3aHg0K0RxNm9xOHZEeHMyN1lOWjgrZXhZb1ZLMkJuWndkQW5Vb2prOGtRRXhPRHAwK2ZZdWJNbWZ6NTlPN2RtMzlja2ZLeFgzenhCVTZkT2tYQlBDR2t6cUZnbnBBeVhMdDJUZS9JYVVsUG56N1ZDbnI2OXUycmsrT3JHZlgyOC9Qamx3VUZCV0gvL3YxYTIybEdsNHVLaW1Ca1pJUStmZnBvQmJ1YUVmS2xTNWZpL3YzN2FOYXNHVlFxRlo5N3IxUXErYUQ2M3IxNzhQSHhnWWVIQjBhT0hJblBQdnNNZ0RyQTE0eUdGaC9OTG1uaHdvWEl5Y25CaEFrVDRPWGxoUWNQSGtBb0ZNTGEycG9QWEY5SCsvYnRBUUJwYVduOHpLNzUrZms0YytZTXBreVpvdFgyekprenlNbko0Wi9IeHNaaXlaSWxyOTJIa3RMUzB2VFdybGVwVkhvdk1BQjFqbjFaTnlvWEZ4MGQvY3A5YzNKeXdqdnZ2SU5ObXpaaDd0eTV1SG56SnI3Kyttc3d4bEJZV0lqazVHVCtWNXFDZ2dLWW1aa2hORFFVS3BVS28wZVBocisvdjFZQWZ2ZnVYU2lWU2hRV0ZzTEV4RVRuZUl3eEhENThHRDE3OW9SS3BlSS93eVh0MjdjUDc3NzdMdWJNbVlOdTNib0JVS2YyK1BqNElDa3BDZGV1WGNNWFgzeUJIMzc0UWV2WG0yZlBuc0hNekF4ang0N0ZzMmZxN0JkOUkvT0FPamMvTGk2dTFOZW1mZnYyK1A3Nzd5djZVaEpDaU1HZ1lKNlFNang5K2xUdlRYOGx2WGp4QXBNbVRlS2Y1K2JtYWowdnpkbXpaN1dlTThadzVNZ1JBTnA1NnhxYUFGOFRPQ1lsSldIQWdBRTRlL1lzSGo5K0RCOGZINjFndm5YcjFvaUlpRUJvYUNnT0h6Nk0wTkJRZlBEQkI3aC8vejVmeXJDNG5Kd2NmclRVdzhNRHMyYk5RcnQyN1dCaVlsSnVoUnVoVUlpZE8zY2lLeXNMRXlaTTRFZjVpOU9YZXVUdDdZMTE2OVloSWlJQ0FvRUF1M2Z2aHJPenM4N3JmdWpRSVFRRUJQQTNwbTdjdUZFbjFhY3EyTnJhNnVTRysvcjZva2VQSHZqd3d3OWhhMnVyOTJaUmtVaWtWVlVHZ043WFFKK1NGNHlsWFVCKzhNRUh1SGJ0R3I3NjZpczBhTkFBVzdac1FWcGFHaElTRXVEcjY0dkN3a0w0K2ZsQktwWHkrZW9XRmhiWXRHa1R1bmZ2am80ZE8ycnRUNU5xczNidFdyNnlVa0ZCQVE0ZlBveno1OCtqcUtnSVo4NmNRZS9ldlNFUUNCQWVIbzZBZ0FEK1FqVW5Kd2ZEaHc5SC9mcjFJUkFJK0VBK0l5TURSNDRjZ1V3bVE1TW1UUkFlSG80V0xWcm9uTS9nd1lNeGVQQmdKQ2NuWStYS2xkaTZkU3VhTldzR1FEMHkvOS8vL2hlRmhZV1FTcVY4YWs5cG1qWnRpdXpzN1BKZWFrSUlNVGdVekJOU0JzWlloZXAxdi9QT08xcTU4MzM3OXRYSnBTOCtxcWtKMWlRU2lWYmdWcnpVb2o0U2lRUVdGaFlvS0ZCUCtQakxMNzlndzRZTmVQbnlKYVpQbjY0VHpBUHFJR2YxNnRWSVNrcmlxOEJvVW51S3k4dkxnNXViRzJ4dGJTRVNpYkJxMVNxMGJOa1NYYnAwUWYzNjlYWDZVbEJRZ0hQbnpnRlE1L0VMaFVLTUdqVUtFb2tFTXBtTXorMW5qRUdoVU1ESXlBaENvUkQrL3Y0SURRM2w5OU9uVHgvRXhzWmk0OGFONk55NU0rTGk0dlNPWHMrZlA1OFA5QUQxVGFjbEZhOE9ZMjF0emFmbHZJNkhEeC9pMHFWTFdMeDRNZnIwNllQejU4L3JwRkRwdTBqSnpzNkdYQzdYZVowQjlRM0h3NGNQNTUrWFRLc3ArVndqSnljSG16ZHZocmUzTjVLU2tyQjkrM1k4Zi80Y0ppWW11SFRwRWx4Y1hHQnBhWW16WjgveWxWM0VZakZpWW1Jd1k4WU1iTnk0a2QrZlZDcEZmSHc4dG0vZmptblRwdkUzTTB1bFVody9maHk5ZS9mRzVjdVhzV0hEQnY3NDF0YldrRXFsZVBMa0NabzFhNFpUcDA2aFo4K2VFQWdFdUgzN05rNmNPSUhFeEVSa1ptYnk2VHVuVDUvRzZkT250YzQvTHk4UGNYRnh1SERoQW80ZlA0N3o1OCtqWWNPRzhQSHg0ZHMwYnR3WUkwZU94TjI3ZDlHMmJWdTk3emNoaEJBSzVna3BVK1BHamZIOCtYTzlBVmx4TDE2ODBFb0p5TTNOMVhwZWtwK2ZINnlzckRCdDJqU0Vob1lpTFMwTm4zLytlWmtwUGFhbXByaDkremFzcmEwaEZBcjU5SVhodzRmajVjdVhrRXFsZVByMEtZcUtpaUFTaVhEeDRrVStuN3lrbkp3Y1dGcGE2cFN1VEV4TWhFQWdnTE96TTFxMmJBbEFQZUt1cnpKUDhSczVJeU1qRVJVVmhjaklTTXllUFJ1Ly9mWWJWcTVjQ1VCZERXZk5talhJemMyRmw1ZVgzdktCUVVGQmNIZDN4NDgvL29ndFc3Ym96ZU11SHNnRHVxUGVEZzRPT0hic1dKWG16RFBHRUJJU2dxRkRoK290U3dxb2c5V29xQ2hNbWpRSk1wbU1YMTVZV0tqM1ptYk5EYkY3OSs3bEwxcEtscWdzK1Z5VENoVVdGb2Jtelp2ajZ0V3I2TjY5TzZLaW9qQisvSGpzM2J1WGIzdmd3QUZzMnJTSkQ0eVRrNU5oYVdtSmMrZk9vVzNidHZ6N3VtclZLbnorK2VkbzFhb1ZBZ0lDRUJRVUJKVktoVWFOR3ZIcEt2cHU3aDR3WUFDKy8vNTcrUGo0NFB2dnYrY3Z6SXFLaXNCeEhGYXNXQUVQRDQ5U3F6bEpwVkwwNmRNSFdWbFp5TWpJd09USms1R1JrY0czWjR6aGp6Lyt3SC8rOHg4QTZoSDZmZnYyNmQxWGNjK2VQZE43SHdjaGhCQkNEQmhqckFsamJCZ3J4YXhaczlnUFAveFEybXBlWVdHaDFuTVhGNWRTMitUbjV6TlhWMWYyNTU5L01oY1hGeWFSU05qdzRjT1pqNDhQR3o5K1BOKytaOCtlT3Z2dzgvTmpnd1lOWXFkT25XS3BxYW5zMEtGRDdOeTVjK3phdFd0czdkcTE3TnExYTh6UjBaR3BWS3BTKzdwLy8zNW1iMi9QZHU3Y3lSUUtoZDQyeFkvdDZPaW90NDFtK2MyYk45bWdRWVBZMUtsVG1ZdUxDeHMvZmp6cjJyVXJHejkrdk5hL3hNUkU1dW5weVVhTUdNR3lzN1A1L1R4NDhJRE5temVQOWUzYmw0MGVQWnA1ZW5xeTgrZlBsOXAvZTN2N1VwZVhkajdGS1JRS2R1alFJVlpRVUZCdTJ3MGJOakEzTnplV241L1BINlBrZSszazVNUnljbkpZdDI3ZCtHWDkrdlhqSHhmL0xCUnZVN3pmWlNudHZHUXlHVXRQVDJlOWUvZG1YMy85TmZ2c3M4OVlYbDRleTh6TVpGMjZkR0Y1ZVhtTU1hYjNzK0RvNk1qOC9mMzU4MktNc1l5TURKMytGWC92TzNYcXhCaGpMQzh2ai9YcjE0OU5tVEtGTFZpd1FHZmZDb1dpekhQS3o4L1grVXdWZjQwa0Vna2JNbVFJLzd4WHIxNmw3cXU0Nk9ob05tZk9uTEthREdmcVVyU0VFR0pRYUdTZWtETDA3ZHNYTVRFeFpVNUtGQlVWeGRmRzFwQklKSHlhU1hGNzkrN0Z1WFBuMExOblQxaGJXME9wVk1MS3lnb2JOMjVFVUZBUTJyVnJWK3B4OXU3ZGkzdjM3bUhYcmwyWU5Ha1NRa0pDNE9ibXhsY1ZhZCsrUFM1ZHVzUlBWbFdTVkNyRjl1M2JFUjhmajNYcjFpRXVMZzZqUm8zQ3ZIbnp0Rkk1S3F0MTY5Wll0bXdabjQvOThPRkRCQVlHSWlJaWdtL2o2dXFLTGwyNndOblpHWGZ1M0VIOSt2Vng3dHc1SEQ1OEdCY3VYSUNibXhzT0hEZ0FNek16UkVkSEl6QXdFQTBhTkVDL2Z2M2c3T3lNdG0zYlZpamRxU0p1M3J5Sm5UdDN3czNOcmRRMk1wa01vYUdodUhqeEluYnUzTW1YcERReE1jR1RKMC80MGUzNzkrL0R5TWdJNzd6elRwWDByVHdYTDE1RVhGd2NURXhNWUdWbGhZeU1ERXlmUGgydXJxNFlObXdZT0k1RFNFZ0krdlRwZ3psejVtRFJva1ZvMUtnUk1qSXlrSmFXQnJGWURFZEhSd0Rxa2ZuaTJyWnRXNkUrbUpxYTRwTlBQa0ZpWWlKQ1FrS3EvQnlUa3BKUVdGaUl4TVJFZlBiWlo2WCtJbExTcVZPbk1HTEVpQ3J2RHlHRTFIWVV6Qk5TQmhjWEYremN1Uk5Ycmx6UkcvQWVQbnk0MUpzYzlVMWpQM3IwYVB6d3d3OW8xS2dSWEZ4YzBLWk5Hd0JBOCtiTmtabVpXV3BxenI1OSt4QWJHNHV0VzdlaVNaTW1DQWdJNFBQaU4yN2NpUDM3OTBNa0VzSEl5RWlyeW94Q29jQzFhOWVRa0pDQVk4ZU9vV3ZYcnRpM2J4K2FOR21DbmoxNzR1elpzd2dNREVTM2J0M2c2K3NMaVVTaWt4NmlxVFZlR21Oall6NlF2M2J0R29LRGd6RnIxaXcrN1NJM054ZFNxWlN2c3RLNmRXdU1IVHNXVDU4K2hadWJHd0lDQXRDb1VTTitmMlBHak1IdzRjTng3Tmd4SER4NEVELzk5Qk1pSXlPMXFxQzhqclMwTlBUcTFhdlU5UThmUHNUVXFWTmhiVzJOeU1oSXJkUU5UMDlQZUhsNThlZFNWRlNFOGVQSGwzdk13c0pDdlorSDBraWxVbkFjaDcvLy9oc2lrWWl2UU5PMWExZCtkdGMxYTliQXlNZ0lOMi9lUkVSRUJEcDI3SWh4NDhaaDBLQkI4UFQwUkhoNE9BSURBMUd2WGowOGZ2d1luVHAxUXE5ZXZlRG82SWkxYTlmeXg1TEw1Y2pMeTROVUt0VTZ2a3dtMHlrMSt1VEpFeXhac2dRaWtRakJ3Y0VJQ1FsQmFtb3F4bzhmcjVQaVVscmxHMVppeG1MR0dOYXZYNC80K0hna0ppWWlKU1VGWThlT3hjR0RCN0ZzMlRMMDZ0VUxxYW1wT2pmdkZwZVNrb0tjbkJ3cVMwa0lJWVRVTmF5Y05CdkdHRXRQVDJmdTd1NWFLUWx2UW1wcXFsWkt4SW9WSy9qSEwxKytMRGN0UktsVWFqMHZLaXBpUTRZTVlXNXVibXo5K3ZVc016TlQ3M1lTaVlUNStmbXgvLzczdjJ6eTVNbHM2TkNoTENvcWlsOWZYcG9OWStyVWlna1RKckFwVTZhd3ExZXZNc1lZdTNqeEluTjFkV1VqUm94Z2h3NGQwdHIyeFlzWE92MHRUY20wbHBMNzBqaDY5R2laNlVVYS92NytMRGs1dWN3MjU4NmRxOUMraWl1ZW9sTDgzSlJLSmR1NWN5ZjcvUFBQMmFKRmkzUzIwNWVTY3ZyMGFUWm8wQ0EyZVBCZ3RtblRKcjNIMC9jYTNyMTdWK3U1VENiVGVmMFkwMzd2N3QrL3oxeGRYWm1ibXh0L3JQNzkrN05PblRxeDVjdVg4KzFjWFYzWmtpVkxXR3hzTFAvYVBIbnloQVVHQnJMdzhIQ3Q4L1h5OHRMYlowMmZ2TDI5R1dPTWhZV0ZzUjQ5ZXJDaFE0ZXl3TUJBZHZqd1lUNDlpREhHc3JPeldYaDRPQnMwYUJCTFRFelV1Ny84L0h3MllzUUlscGFXVnVveC8wRnBOb1FRZzFRMXYxc1Q4cFppakRVQzhCbUFvMlcxazBxbE1EWTJydlNrU0RXdHRQcmgrckFLVnU0cFRjbEpoQWdwajF3dTEvcmxvVFJsZlRZVkNnWGtjbm1wcy9NVzR3cmdONDdqbnI5U1p3a2hwSlo2dXlJVFFxcWVITUN6OGhwVklGQ29sU29heUFONDdaeDBDdVJKWmVtcjlxTlBXWjlOa1VoVTBZdnNaMUIvM3draHhLRFF5RHlwMHhoanhnQ2FBbWdCb0FtQWlrZS9oSkMzUVNIVWdmd2pBRTg1anFPQW5oQmlVQ2lZSjNVYVk0d0RZQXgxRUc4RWdJYVhDVEVzS2dCRlVBZjFjbzdqV0RudENTR0VFRUlJSVlRUVFnZ2hoQkJDQ0NHRUVFSUlJWVFRUWdnaGhCQkNDQ0dFRUVJSUlZUVFRZ2doaEJCQ0NDR0VFRUlJSVlRUVFnZ2hoQkJDQ0NHRUVFSUlJWVFRUWdnaGhCQkNDQ0dFRUVJSUlZUVFRZ2doaEJCQ0NDR0VFRUlJSVlRUVFnZ2hoQkJDQ0NHRUVFSUlJWVFRUWdnaGhCQkNDQ0dFRUVJSUlZUVFRZ2doaEJCUzdmNGY2eE8xOGpNMm94MEFBQUFBU1VWT1JLNUNZSUk9IiwKCSJUaGVtZSIgOiAiIiwKCSJUeXBlIiA6ICJmbG93IiwKCSJWZXJzaW9uIiA6ICIyNyIKfQo="/>
    </extobj>
  </extobjs>
</s:customData>
</file>

<file path=customXml/itemProps50.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1568</Words>
  <Application>WPS 演示</Application>
  <PresentationFormat>宽屏</PresentationFormat>
  <Paragraphs>183</Paragraphs>
  <Slides>22</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2</vt:i4>
      </vt:variant>
      <vt:variant>
        <vt:lpstr>幻灯片标题</vt:lpstr>
      </vt:variant>
      <vt:variant>
        <vt:i4>22</vt:i4>
      </vt:variant>
    </vt:vector>
  </HeadingPairs>
  <TitlesOfParts>
    <vt:vector size="33" baseType="lpstr">
      <vt:lpstr>Arial</vt:lpstr>
      <vt:lpstr>宋体</vt:lpstr>
      <vt:lpstr>Wingdings</vt:lpstr>
      <vt:lpstr>微软雅黑</vt:lpstr>
      <vt:lpstr>Impact</vt:lpstr>
      <vt:lpstr>Arial Unicode MS</vt:lpstr>
      <vt:lpstr>Arial Black</vt:lpstr>
      <vt:lpstr>黑体</vt:lpstr>
      <vt:lpstr>Office 主题​​</vt:lpstr>
      <vt:lpstr>Word.Document.8</vt:lpstr>
      <vt:lpstr>Excel.Sheet.8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福建省分公司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gaosi</dc:creator>
  <cp:lastModifiedBy>gaosi</cp:lastModifiedBy>
  <cp:revision>17</cp:revision>
  <dcterms:created xsi:type="dcterms:W3CDTF">2019-09-19T02:01:00Z</dcterms:created>
  <dcterms:modified xsi:type="dcterms:W3CDTF">2023-02-02T01:03:48Z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2052-11.8.2.11824</vt:lpwstr>
  </property>
  <property fmtid="{D5CDD505-2E9C-101B-9397-08002B2CF9AE}" pid="3" name="ICV">
    <vt:lpwstr>ACDF693067FB454688FFD9928E5067DB</vt:lpwstr>
  </property>
</Properties>
</file>